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2" r:id="rId5"/>
  </p:sldMasterIdLst>
  <p:notesMasterIdLst>
    <p:notesMasterId r:id="rId29"/>
  </p:notesMasterIdLst>
  <p:handoutMasterIdLst>
    <p:handoutMasterId r:id="rId30"/>
  </p:handoutMasterIdLst>
  <p:sldIdLst>
    <p:sldId id="279" r:id="rId6"/>
    <p:sldId id="260" r:id="rId7"/>
    <p:sldId id="289" r:id="rId8"/>
    <p:sldId id="288" r:id="rId9"/>
    <p:sldId id="290" r:id="rId10"/>
    <p:sldId id="291" r:id="rId11"/>
    <p:sldId id="292" r:id="rId12"/>
    <p:sldId id="293" r:id="rId13"/>
    <p:sldId id="294" r:id="rId14"/>
    <p:sldId id="295" r:id="rId15"/>
    <p:sldId id="296" r:id="rId16"/>
    <p:sldId id="297" r:id="rId17"/>
    <p:sldId id="298" r:id="rId18"/>
    <p:sldId id="299" r:id="rId19"/>
    <p:sldId id="300" r:id="rId20"/>
    <p:sldId id="302" r:id="rId21"/>
    <p:sldId id="303" r:id="rId22"/>
    <p:sldId id="304" r:id="rId23"/>
    <p:sldId id="305" r:id="rId24"/>
    <p:sldId id="306" r:id="rId25"/>
    <p:sldId id="307" r:id="rId26"/>
    <p:sldId id="308" r:id="rId27"/>
    <p:sldId id="30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94786F-340A-4915-976C-A62468896432}">
          <p14:sldIdLst>
            <p14:sldId id="279"/>
            <p14:sldId id="260"/>
          </p14:sldIdLst>
        </p14:section>
        <p14:section name="Career Choice &amp; Self Assessment" id="{A6B196CA-6D77-4C37-8AE4-9BA51EEC8921}">
          <p14:sldIdLst>
            <p14:sldId id="289"/>
            <p14:sldId id="288"/>
            <p14:sldId id="290"/>
            <p14:sldId id="291"/>
            <p14:sldId id="292"/>
            <p14:sldId id="293"/>
            <p14:sldId id="294"/>
            <p14:sldId id="295"/>
            <p14:sldId id="296"/>
            <p14:sldId id="297"/>
            <p14:sldId id="298"/>
          </p14:sldIdLst>
        </p14:section>
        <p14:section name="Module 2: Best Fit Role" id="{EF8699A4-FC1C-4D53-96F4-1024BF992A79}">
          <p14:sldIdLst>
            <p14:sldId id="299"/>
            <p14:sldId id="300"/>
            <p14:sldId id="302"/>
            <p14:sldId id="303"/>
          </p14:sldIdLst>
        </p14:section>
        <p14:section name="Module 3: High Demand Areas" id="{9EB51EBB-190C-4560-8C21-611417D2CB5F}">
          <p14:sldIdLst>
            <p14:sldId id="304"/>
            <p14:sldId id="305"/>
            <p14:sldId id="306"/>
            <p14:sldId id="307"/>
            <p14:sldId id="308"/>
            <p14:sldId id="30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56" autoAdjust="0"/>
    <p:restoredTop sz="86368" autoAdjust="0"/>
  </p:normalViewPr>
  <p:slideViewPr>
    <p:cSldViewPr snapToGrid="0">
      <p:cViewPr varScale="1">
        <p:scale>
          <a:sx n="96" d="100"/>
          <a:sy n="96" d="100"/>
        </p:scale>
        <p:origin x="312" y="29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an Nguyen" userId="68a11e8a44ec9bc5" providerId="LiveId" clId="{6C7CF22D-F5F8-4D90-AA90-57FCF9F266D2}"/>
    <pc:docChg chg="modSld sldOrd">
      <pc:chgData name="Tuan Nguyen" userId="68a11e8a44ec9bc5" providerId="LiveId" clId="{6C7CF22D-F5F8-4D90-AA90-57FCF9F266D2}" dt="2025-03-27T08:28:34.669" v="5"/>
      <pc:docMkLst>
        <pc:docMk/>
      </pc:docMkLst>
      <pc:sldChg chg="modSp mod">
        <pc:chgData name="Tuan Nguyen" userId="68a11e8a44ec9bc5" providerId="LiveId" clId="{6C7CF22D-F5F8-4D90-AA90-57FCF9F266D2}" dt="2025-03-27T07:56:40.300" v="1" actId="20577"/>
        <pc:sldMkLst>
          <pc:docMk/>
          <pc:sldMk cId="992994091" sldId="257"/>
        </pc:sldMkLst>
      </pc:sldChg>
      <pc:sldChg chg="modSp mod">
        <pc:chgData name="Tuan Nguyen" userId="68a11e8a44ec9bc5" providerId="LiveId" clId="{6C7CF22D-F5F8-4D90-AA90-57FCF9F266D2}" dt="2025-03-27T07:57:07.937" v="3" actId="14100"/>
        <pc:sldMkLst>
          <pc:docMk/>
          <pc:sldMk cId="1458722862" sldId="260"/>
        </pc:sldMkLst>
      </pc:sldChg>
      <pc:sldChg chg="ord">
        <pc:chgData name="Tuan Nguyen" userId="68a11e8a44ec9bc5" providerId="LiveId" clId="{6C7CF22D-F5F8-4D90-AA90-57FCF9F266D2}" dt="2025-03-27T08:28:34.669" v="5"/>
        <pc:sldMkLst>
          <pc:docMk/>
          <pc:sldMk cId="3550018039" sldId="276"/>
        </pc:sldMkLst>
      </pc:sldChg>
    </pc:docChg>
  </pc:docChgLst>
  <pc:docChgLst>
    <pc:chgData name="Tuan Nguyen" userId="68a11e8a44ec9bc5" providerId="Windows Live" clId="Web-{7D49BD9E-8AF9-C8FF-995A-905641231767}"/>
    <pc:docChg chg="modSld">
      <pc:chgData name="Tuan Nguyen" userId="68a11e8a44ec9bc5" providerId="Windows Live" clId="Web-{7D49BD9E-8AF9-C8FF-995A-905641231767}" dt="2025-07-03T17:03:02" v="8" actId="20577"/>
      <pc:docMkLst>
        <pc:docMk/>
      </pc:docMkLst>
      <pc:sldChg chg="modSp">
        <pc:chgData name="Tuan Nguyen" userId="68a11e8a44ec9bc5" providerId="Windows Live" clId="Web-{7D49BD9E-8AF9-C8FF-995A-905641231767}" dt="2025-07-03T17:03:02" v="8" actId="20577"/>
        <pc:sldMkLst>
          <pc:docMk/>
          <pc:sldMk cId="4018245265" sldId="279"/>
        </pc:sldMkLst>
      </pc:sldChg>
    </pc:docChg>
  </pc:docChgLst>
  <pc:docChgLst>
    <pc:chgData name="Tuan Nguyen" userId="68a11e8a44ec9bc5" providerId="LiveId" clId="{BAEC00BA-880F-4BF7-B900-2CCE5A427EA8}"/>
    <pc:docChg chg="undo custSel addSld delSld modSld sldOrd">
      <pc:chgData name="Tuan Nguyen" userId="68a11e8a44ec9bc5" providerId="LiveId" clId="{BAEC00BA-880F-4BF7-B900-2CCE5A427EA8}" dt="2025-05-15T09:19:26.989" v="206"/>
      <pc:docMkLst>
        <pc:docMk/>
      </pc:docMkLst>
      <pc:sldChg chg="delSp modSp mod">
        <pc:chgData name="Tuan Nguyen" userId="68a11e8a44ec9bc5" providerId="LiveId" clId="{BAEC00BA-880F-4BF7-B900-2CCE5A427EA8}" dt="2025-05-15T08:48:56.388" v="42" actId="478"/>
        <pc:sldMkLst>
          <pc:docMk/>
          <pc:sldMk cId="1458722862" sldId="260"/>
        </pc:sldMkLst>
      </pc:sldChg>
      <pc:sldChg chg="modSp mod">
        <pc:chgData name="Tuan Nguyen" userId="68a11e8a44ec9bc5" providerId="LiveId" clId="{BAEC00BA-880F-4BF7-B900-2CCE5A427EA8}" dt="2025-05-15T08:43:05.511" v="39" actId="20577"/>
        <pc:sldMkLst>
          <pc:docMk/>
          <pc:sldMk cId="4018245265" sldId="279"/>
        </pc:sldMkLst>
      </pc:sldChg>
      <pc:sldChg chg="delSp modSp mod">
        <pc:chgData name="Tuan Nguyen" userId="68a11e8a44ec9bc5" providerId="LiveId" clId="{BAEC00BA-880F-4BF7-B900-2CCE5A427EA8}" dt="2025-05-15T09:16:00.732" v="143" actId="20577"/>
        <pc:sldMkLst>
          <pc:docMk/>
          <pc:sldMk cId="2873441423" sldId="282"/>
        </pc:sldMkLst>
      </pc:sldChg>
      <pc:sldChg chg="modSp mod">
        <pc:chgData name="Tuan Nguyen" userId="68a11e8a44ec9bc5" providerId="LiveId" clId="{BAEC00BA-880F-4BF7-B900-2CCE5A427EA8}" dt="2025-05-15T09:05:05.852" v="71" actId="20577"/>
        <pc:sldMkLst>
          <pc:docMk/>
          <pc:sldMk cId="515290893" sldId="283"/>
        </pc:sldMkLst>
      </pc:sldChg>
      <pc:sldChg chg="modSp mod">
        <pc:chgData name="Tuan Nguyen" userId="68a11e8a44ec9bc5" providerId="LiveId" clId="{BAEC00BA-880F-4BF7-B900-2CCE5A427EA8}" dt="2025-05-15T09:05:14.360" v="72" actId="20577"/>
        <pc:sldMkLst>
          <pc:docMk/>
          <pc:sldMk cId="592899077" sldId="285"/>
        </pc:sldMkLst>
      </pc:sldChg>
      <pc:sldChg chg="del">
        <pc:chgData name="Tuan Nguyen" userId="68a11e8a44ec9bc5" providerId="LiveId" clId="{BAEC00BA-880F-4BF7-B900-2CCE5A427EA8}" dt="2025-05-15T09:05:34.066" v="73" actId="47"/>
        <pc:sldMkLst>
          <pc:docMk/>
          <pc:sldMk cId="3014484830" sldId="286"/>
        </pc:sldMkLst>
      </pc:sldChg>
      <pc:sldChg chg="add">
        <pc:chgData name="Tuan Nguyen" userId="68a11e8a44ec9bc5" providerId="LiveId" clId="{BAEC00BA-880F-4BF7-B900-2CCE5A427EA8}" dt="2025-05-15T09:12:23.627" v="115"/>
        <pc:sldMkLst>
          <pc:docMk/>
          <pc:sldMk cId="742594694" sldId="291"/>
        </pc:sldMkLst>
      </pc:sldChg>
      <pc:sldChg chg="modSp add mod">
        <pc:chgData name="Tuan Nguyen" userId="68a11e8a44ec9bc5" providerId="LiveId" clId="{BAEC00BA-880F-4BF7-B900-2CCE5A427EA8}" dt="2025-05-15T09:13:36.156" v="142" actId="20577"/>
        <pc:sldMkLst>
          <pc:docMk/>
          <pc:sldMk cId="2620337949" sldId="292"/>
        </pc:sldMkLst>
      </pc:sldChg>
      <pc:sldChg chg="add">
        <pc:chgData name="Tuan Nguyen" userId="68a11e8a44ec9bc5" providerId="LiveId" clId="{BAEC00BA-880F-4BF7-B900-2CCE5A427EA8}" dt="2025-05-15T09:12:23.627" v="115"/>
        <pc:sldMkLst>
          <pc:docMk/>
          <pc:sldMk cId="3608272487" sldId="293"/>
        </pc:sldMkLst>
      </pc:sldChg>
      <pc:sldChg chg="add">
        <pc:chgData name="Tuan Nguyen" userId="68a11e8a44ec9bc5" providerId="LiveId" clId="{BAEC00BA-880F-4BF7-B900-2CCE5A427EA8}" dt="2025-05-15T09:12:23.627" v="115"/>
        <pc:sldMkLst>
          <pc:docMk/>
          <pc:sldMk cId="1966763076" sldId="294"/>
        </pc:sldMkLst>
      </pc:sldChg>
      <pc:sldChg chg="add">
        <pc:chgData name="Tuan Nguyen" userId="68a11e8a44ec9bc5" providerId="LiveId" clId="{BAEC00BA-880F-4BF7-B900-2CCE5A427EA8}" dt="2025-05-15T09:12:23.627" v="115"/>
        <pc:sldMkLst>
          <pc:docMk/>
          <pc:sldMk cId="3814180955" sldId="295"/>
        </pc:sldMkLst>
      </pc:sldChg>
      <pc:sldChg chg="add">
        <pc:chgData name="Tuan Nguyen" userId="68a11e8a44ec9bc5" providerId="LiveId" clId="{BAEC00BA-880F-4BF7-B900-2CCE5A427EA8}" dt="2025-05-15T09:12:23.627" v="115"/>
        <pc:sldMkLst>
          <pc:docMk/>
          <pc:sldMk cId="720865323" sldId="297"/>
        </pc:sldMkLst>
      </pc:sldChg>
      <pc:sldChg chg="add">
        <pc:chgData name="Tuan Nguyen" userId="68a11e8a44ec9bc5" providerId="LiveId" clId="{BAEC00BA-880F-4BF7-B900-2CCE5A427EA8}" dt="2025-05-15T08:48:24.742" v="40"/>
        <pc:sldMkLst>
          <pc:docMk/>
          <pc:sldMk cId="753890781" sldId="304"/>
        </pc:sldMkLst>
      </pc:sldChg>
      <pc:sldChg chg="addSp delSp new del mod ord">
        <pc:chgData name="Tuan Nguyen" userId="68a11e8a44ec9bc5" providerId="LiveId" clId="{BAEC00BA-880F-4BF7-B900-2CCE5A427EA8}" dt="2025-05-15T09:10:12.576" v="114" actId="47"/>
        <pc:sldMkLst>
          <pc:docMk/>
          <pc:sldMk cId="1482651568" sldId="305"/>
        </pc:sldMkLst>
      </pc:sldChg>
      <pc:sldChg chg="addSp delSp new add del mod">
        <pc:chgData name="Tuan Nguyen" userId="68a11e8a44ec9bc5" providerId="LiveId" clId="{BAEC00BA-880F-4BF7-B900-2CCE5A427EA8}" dt="2025-05-15T09:09:20.469" v="104" actId="47"/>
        <pc:sldMkLst>
          <pc:docMk/>
          <pc:sldMk cId="403105408" sldId="306"/>
        </pc:sldMkLst>
      </pc:sldChg>
      <pc:sldChg chg="add del">
        <pc:chgData name="Tuan Nguyen" userId="68a11e8a44ec9bc5" providerId="LiveId" clId="{BAEC00BA-880F-4BF7-B900-2CCE5A427EA8}" dt="2025-05-15T09:09:04.053" v="100"/>
        <pc:sldMkLst>
          <pc:docMk/>
          <pc:sldMk cId="1877045299" sldId="306"/>
        </pc:sldMkLst>
      </pc:sldChg>
      <pc:sldChg chg="addSp delSp new del mod">
        <pc:chgData name="Tuan Nguyen" userId="68a11e8a44ec9bc5" providerId="LiveId" clId="{BAEC00BA-880F-4BF7-B900-2CCE5A427EA8}" dt="2025-05-15T09:08:07.702" v="89" actId="47"/>
        <pc:sldMkLst>
          <pc:docMk/>
          <pc:sldMk cId="3502110892" sldId="307"/>
        </pc:sldMkLst>
      </pc:sldChg>
      <pc:sldChg chg="modSp add mod">
        <pc:chgData name="Tuan Nguyen" userId="68a11e8a44ec9bc5" providerId="LiveId" clId="{BAEC00BA-880F-4BF7-B900-2CCE5A427EA8}" dt="2025-05-15T09:00:39.212" v="67" actId="20577"/>
        <pc:sldMkLst>
          <pc:docMk/>
          <pc:sldMk cId="2415113217" sldId="308"/>
        </pc:sldMkLst>
      </pc:sldChg>
      <pc:sldChg chg="addSp delSp modSp add del mod">
        <pc:chgData name="Tuan Nguyen" userId="68a11e8a44ec9bc5" providerId="LiveId" clId="{BAEC00BA-880F-4BF7-B900-2CCE5A427EA8}" dt="2025-05-15T09:07:15.067" v="81"/>
        <pc:sldMkLst>
          <pc:docMk/>
          <pc:sldMk cId="523811813" sldId="309"/>
        </pc:sldMkLst>
      </pc:sldChg>
      <pc:sldChg chg="addSp delSp modSp new mod">
        <pc:chgData name="Tuan Nguyen" userId="68a11e8a44ec9bc5" providerId="LiveId" clId="{BAEC00BA-880F-4BF7-B900-2CCE5A427EA8}" dt="2025-05-15T09:19:26.989" v="206"/>
        <pc:sldMkLst>
          <pc:docMk/>
          <pc:sldMk cId="1994950773" sldId="309"/>
        </pc:sldMkLst>
      </pc:sldChg>
      <pc:sldChg chg="modSp add del">
        <pc:chgData name="Tuan Nguyen" userId="68a11e8a44ec9bc5" providerId="LiveId" clId="{BAEC00BA-880F-4BF7-B900-2CCE5A427EA8}" dt="2025-05-15T09:07:24.889" v="83"/>
        <pc:sldMkLst>
          <pc:docMk/>
          <pc:sldMk cId="2704165274" sldId="309"/>
        </pc:sldMkLst>
      </pc:sldChg>
      <pc:sldChg chg="addSp delSp modSp new mod">
        <pc:chgData name="Tuan Nguyen" userId="68a11e8a44ec9bc5" providerId="LiveId" clId="{BAEC00BA-880F-4BF7-B900-2CCE5A427EA8}" dt="2025-05-15T09:19:20.651" v="205" actId="1076"/>
        <pc:sldMkLst>
          <pc:docMk/>
          <pc:sldMk cId="3333688699" sldId="310"/>
        </pc:sldMkLst>
      </pc:sldChg>
      <pc:sldChg chg="delSp modSp add del mod">
        <pc:chgData name="Tuan Nguyen" userId="68a11e8a44ec9bc5" providerId="LiveId" clId="{BAEC00BA-880F-4BF7-B900-2CCE5A427EA8}" dt="2025-05-15T09:08:36.380" v="93" actId="47"/>
        <pc:sldMkLst>
          <pc:docMk/>
          <pc:sldMk cId="3871351798" sldId="310"/>
        </pc:sldMkLst>
      </pc:sldChg>
      <pc:sldChg chg="add del">
        <pc:chgData name="Tuan Nguyen" userId="68a11e8a44ec9bc5" providerId="LiveId" clId="{BAEC00BA-880F-4BF7-B900-2CCE5A427EA8}" dt="2025-05-15T09:08:37.983" v="94" actId="47"/>
        <pc:sldMkLst>
          <pc:docMk/>
          <pc:sldMk cId="824338105" sldId="311"/>
        </pc:sldMkLst>
      </pc:sldChg>
      <pc:sldChg chg="modSp add del">
        <pc:chgData name="Tuan Nguyen" userId="68a11e8a44ec9bc5" providerId="LiveId" clId="{BAEC00BA-880F-4BF7-B900-2CCE5A427EA8}" dt="2025-05-15T09:09:42.706" v="106"/>
        <pc:sldMkLst>
          <pc:docMk/>
          <pc:sldMk cId="1569615419" sldId="311"/>
        </pc:sldMkLst>
      </pc:sldChg>
      <pc:sldChg chg="modSp add del">
        <pc:chgData name="Tuan Nguyen" userId="68a11e8a44ec9bc5" providerId="LiveId" clId="{BAEC00BA-880F-4BF7-B900-2CCE5A427EA8}" dt="2025-05-15T09:09:53.102" v="108"/>
        <pc:sldMkLst>
          <pc:docMk/>
          <pc:sldMk cId="1745649190" sldId="311"/>
        </pc:sldMkLst>
      </pc:sldChg>
      <pc:sldChg chg="addSp delSp modSp new mod">
        <pc:chgData name="Tuan Nguyen" userId="68a11e8a44ec9bc5" providerId="LiveId" clId="{BAEC00BA-880F-4BF7-B900-2CCE5A427EA8}" dt="2025-05-15T09:19:00.481" v="203" actId="207"/>
        <pc:sldMkLst>
          <pc:docMk/>
          <pc:sldMk cId="2276709238" sldId="311"/>
        </pc:sldMkLst>
      </pc:sldChg>
    </pc:docChg>
  </pc:docChgLst>
  <pc:docChgLst>
    <pc:chgData name="Tuan Nguyen" userId="68a11e8a44ec9bc5" providerId="LiveId" clId="{F55D4688-302C-4D12-A3B0-BA8C3B251F44}"/>
    <pc:docChg chg="modSld">
      <pc:chgData name="Tuan Nguyen" userId="68a11e8a44ec9bc5" providerId="LiveId" clId="{F55D4688-302C-4D12-A3B0-BA8C3B251F44}" dt="2025-09-25T15:52:35.118" v="22" actId="20577"/>
      <pc:docMkLst>
        <pc:docMk/>
      </pc:docMkLst>
      <pc:sldChg chg="modSp mod">
        <pc:chgData name="Tuan Nguyen" userId="68a11e8a44ec9bc5" providerId="LiveId" clId="{F55D4688-302C-4D12-A3B0-BA8C3B251F44}" dt="2025-09-25T15:52:35.118" v="22" actId="20577"/>
        <pc:sldMkLst>
          <pc:docMk/>
          <pc:sldMk cId="4018245265" sldId="279"/>
        </pc:sldMkLst>
        <pc:spChg chg="mod">
          <ac:chgData name="Tuan Nguyen" userId="68a11e8a44ec9bc5" providerId="LiveId" clId="{F55D4688-302C-4D12-A3B0-BA8C3B251F44}" dt="2025-09-25T15:52:35.118" v="22" actId="20577"/>
          <ac:spMkLst>
            <pc:docMk/>
            <pc:sldMk cId="4018245265" sldId="279"/>
            <ac:spMk id="4" creationId="{E9184785-42FF-BF6E-A294-1CCE0199A930}"/>
          </ac:spMkLst>
        </pc:spChg>
      </pc:sldChg>
    </pc:docChg>
  </pc:docChgLst>
  <pc:docChgLst>
    <pc:chgData name="Tuan Nguyen" userId="68a11e8a44ec9bc5" providerId="LiveId" clId="{04444195-A0A4-483D-8182-AD9B6BACF327}"/>
    <pc:docChg chg="undo custSel addSld delSld modSld sldOrd addSection modSection">
      <pc:chgData name="Tuan Nguyen" userId="68a11e8a44ec9bc5" providerId="LiveId" clId="{04444195-A0A4-483D-8182-AD9B6BACF327}" dt="2025-07-27T00:20:31.197" v="2200" actId="1076"/>
      <pc:docMkLst>
        <pc:docMk/>
      </pc:docMkLst>
      <pc:sldChg chg="delSp modSp mod">
        <pc:chgData name="Tuan Nguyen" userId="68a11e8a44ec9bc5" providerId="LiveId" clId="{04444195-A0A4-483D-8182-AD9B6BACF327}" dt="2025-07-27T00:14:50.031" v="2158" actId="6549"/>
        <pc:sldMkLst>
          <pc:docMk/>
          <pc:sldMk cId="1458722862" sldId="260"/>
        </pc:sldMkLst>
      </pc:sldChg>
      <pc:sldChg chg="del">
        <pc:chgData name="Tuan Nguyen" userId="68a11e8a44ec9bc5" providerId="LiveId" clId="{04444195-A0A4-483D-8182-AD9B6BACF327}" dt="2025-07-08T00:26:14.991" v="31" actId="47"/>
        <pc:sldMkLst>
          <pc:docMk/>
          <pc:sldMk cId="1238766066" sldId="266"/>
        </pc:sldMkLst>
      </pc:sldChg>
      <pc:sldChg chg="addSp delSp modSp mod">
        <pc:chgData name="Tuan Nguyen" userId="68a11e8a44ec9bc5" providerId="LiveId" clId="{04444195-A0A4-483D-8182-AD9B6BACF327}" dt="2025-07-27T00:20:31.197" v="2200" actId="1076"/>
        <pc:sldMkLst>
          <pc:docMk/>
          <pc:sldMk cId="4018245265" sldId="279"/>
        </pc:sldMkLst>
      </pc:sldChg>
      <pc:sldChg chg="del">
        <pc:chgData name="Tuan Nguyen" userId="68a11e8a44ec9bc5" providerId="LiveId" clId="{04444195-A0A4-483D-8182-AD9B6BACF327}" dt="2025-07-08T00:26:14.991" v="31" actId="47"/>
        <pc:sldMkLst>
          <pc:docMk/>
          <pc:sldMk cId="3265009774" sldId="280"/>
        </pc:sldMkLst>
      </pc:sldChg>
      <pc:sldChg chg="del">
        <pc:chgData name="Tuan Nguyen" userId="68a11e8a44ec9bc5" providerId="LiveId" clId="{04444195-A0A4-483D-8182-AD9B6BACF327}" dt="2025-07-08T00:26:14.991" v="31" actId="47"/>
        <pc:sldMkLst>
          <pc:docMk/>
          <pc:sldMk cId="2310784696" sldId="281"/>
        </pc:sldMkLst>
      </pc:sldChg>
      <pc:sldChg chg="del">
        <pc:chgData name="Tuan Nguyen" userId="68a11e8a44ec9bc5" providerId="LiveId" clId="{04444195-A0A4-483D-8182-AD9B6BACF327}" dt="2025-07-08T00:26:14.991" v="31" actId="47"/>
        <pc:sldMkLst>
          <pc:docMk/>
          <pc:sldMk cId="2873441423" sldId="282"/>
        </pc:sldMkLst>
      </pc:sldChg>
      <pc:sldChg chg="del">
        <pc:chgData name="Tuan Nguyen" userId="68a11e8a44ec9bc5" providerId="LiveId" clId="{04444195-A0A4-483D-8182-AD9B6BACF327}" dt="2025-07-08T00:26:14.991" v="31" actId="47"/>
        <pc:sldMkLst>
          <pc:docMk/>
          <pc:sldMk cId="515290893" sldId="283"/>
        </pc:sldMkLst>
      </pc:sldChg>
      <pc:sldChg chg="del">
        <pc:chgData name="Tuan Nguyen" userId="68a11e8a44ec9bc5" providerId="LiveId" clId="{04444195-A0A4-483D-8182-AD9B6BACF327}" dt="2025-07-08T00:26:14.991" v="31" actId="47"/>
        <pc:sldMkLst>
          <pc:docMk/>
          <pc:sldMk cId="3264019028" sldId="284"/>
        </pc:sldMkLst>
      </pc:sldChg>
      <pc:sldChg chg="del">
        <pc:chgData name="Tuan Nguyen" userId="68a11e8a44ec9bc5" providerId="LiveId" clId="{04444195-A0A4-483D-8182-AD9B6BACF327}" dt="2025-07-08T00:26:14.991" v="31" actId="47"/>
        <pc:sldMkLst>
          <pc:docMk/>
          <pc:sldMk cId="592899077" sldId="285"/>
        </pc:sldMkLst>
      </pc:sldChg>
      <pc:sldChg chg="modSp del mod">
        <pc:chgData name="Tuan Nguyen" userId="68a11e8a44ec9bc5" providerId="LiveId" clId="{04444195-A0A4-483D-8182-AD9B6BACF327}" dt="2025-07-27T00:12:37.536" v="2083" actId="47"/>
        <pc:sldMkLst>
          <pc:docMk/>
          <pc:sldMk cId="894674535" sldId="287"/>
        </pc:sldMkLst>
      </pc:sldChg>
      <pc:sldChg chg="modSp add mod">
        <pc:chgData name="Tuan Nguyen" userId="68a11e8a44ec9bc5" providerId="LiveId" clId="{04444195-A0A4-483D-8182-AD9B6BACF327}" dt="2025-07-26T17:59:02.629" v="1404" actId="20577"/>
        <pc:sldMkLst>
          <pc:docMk/>
          <pc:sldMk cId="2241063242" sldId="288"/>
        </pc:sldMkLst>
      </pc:sldChg>
      <pc:sldChg chg="modSp add mod ord">
        <pc:chgData name="Tuan Nguyen" userId="68a11e8a44ec9bc5" providerId="LiveId" clId="{04444195-A0A4-483D-8182-AD9B6BACF327}" dt="2025-07-26T18:21:50.414" v="1705" actId="20577"/>
        <pc:sldMkLst>
          <pc:docMk/>
          <pc:sldMk cId="846164284" sldId="289"/>
        </pc:sldMkLst>
      </pc:sldChg>
      <pc:sldChg chg="modSp add mod">
        <pc:chgData name="Tuan Nguyen" userId="68a11e8a44ec9bc5" providerId="LiveId" clId="{04444195-A0A4-483D-8182-AD9B6BACF327}" dt="2025-07-26T17:59:06.337" v="1407" actId="20577"/>
        <pc:sldMkLst>
          <pc:docMk/>
          <pc:sldMk cId="1903802346" sldId="290"/>
        </pc:sldMkLst>
      </pc:sldChg>
      <pc:sldChg chg="del">
        <pc:chgData name="Tuan Nguyen" userId="68a11e8a44ec9bc5" providerId="LiveId" clId="{04444195-A0A4-483D-8182-AD9B6BACF327}" dt="2025-07-08T00:26:14.991" v="31" actId="47"/>
        <pc:sldMkLst>
          <pc:docMk/>
          <pc:sldMk cId="742594694" sldId="291"/>
        </pc:sldMkLst>
      </pc:sldChg>
      <pc:sldChg chg="modSp add mod">
        <pc:chgData name="Tuan Nguyen" userId="68a11e8a44ec9bc5" providerId="LiveId" clId="{04444195-A0A4-483D-8182-AD9B6BACF327}" dt="2025-07-26T17:37:07.814" v="1064" actId="14100"/>
        <pc:sldMkLst>
          <pc:docMk/>
          <pc:sldMk cId="4028919944" sldId="291"/>
        </pc:sldMkLst>
      </pc:sldChg>
      <pc:sldChg chg="del">
        <pc:chgData name="Tuan Nguyen" userId="68a11e8a44ec9bc5" providerId="LiveId" clId="{04444195-A0A4-483D-8182-AD9B6BACF327}" dt="2025-07-08T00:26:14.991" v="31" actId="47"/>
        <pc:sldMkLst>
          <pc:docMk/>
          <pc:sldMk cId="2620337949" sldId="292"/>
        </pc:sldMkLst>
      </pc:sldChg>
      <pc:sldChg chg="modSp add mod">
        <pc:chgData name="Tuan Nguyen" userId="68a11e8a44ec9bc5" providerId="LiveId" clId="{04444195-A0A4-483D-8182-AD9B6BACF327}" dt="2025-07-26T17:59:11.344" v="1410" actId="20577"/>
        <pc:sldMkLst>
          <pc:docMk/>
          <pc:sldMk cId="4114114955" sldId="292"/>
        </pc:sldMkLst>
      </pc:sldChg>
      <pc:sldChg chg="modSp add mod">
        <pc:chgData name="Tuan Nguyen" userId="68a11e8a44ec9bc5" providerId="LiveId" clId="{04444195-A0A4-483D-8182-AD9B6BACF327}" dt="2025-07-26T17:59:16.758" v="1413" actId="20577"/>
        <pc:sldMkLst>
          <pc:docMk/>
          <pc:sldMk cId="1049845273" sldId="293"/>
        </pc:sldMkLst>
      </pc:sldChg>
      <pc:sldChg chg="del">
        <pc:chgData name="Tuan Nguyen" userId="68a11e8a44ec9bc5" providerId="LiveId" clId="{04444195-A0A4-483D-8182-AD9B6BACF327}" dt="2025-07-08T00:26:14.991" v="31" actId="47"/>
        <pc:sldMkLst>
          <pc:docMk/>
          <pc:sldMk cId="3608272487" sldId="293"/>
        </pc:sldMkLst>
      </pc:sldChg>
      <pc:sldChg chg="modSp add mod">
        <pc:chgData name="Tuan Nguyen" userId="68a11e8a44ec9bc5" providerId="LiveId" clId="{04444195-A0A4-483D-8182-AD9B6BACF327}" dt="2025-07-26T17:59:26.948" v="1416" actId="20577"/>
        <pc:sldMkLst>
          <pc:docMk/>
          <pc:sldMk cId="1013236296" sldId="294"/>
        </pc:sldMkLst>
      </pc:sldChg>
      <pc:sldChg chg="del">
        <pc:chgData name="Tuan Nguyen" userId="68a11e8a44ec9bc5" providerId="LiveId" clId="{04444195-A0A4-483D-8182-AD9B6BACF327}" dt="2025-07-08T00:26:14.991" v="31" actId="47"/>
        <pc:sldMkLst>
          <pc:docMk/>
          <pc:sldMk cId="1966763076" sldId="294"/>
        </pc:sldMkLst>
      </pc:sldChg>
      <pc:sldChg chg="modSp add mod">
        <pc:chgData name="Tuan Nguyen" userId="68a11e8a44ec9bc5" providerId="LiveId" clId="{04444195-A0A4-483D-8182-AD9B6BACF327}" dt="2025-07-26T18:01:06.995" v="1432" actId="13926"/>
        <pc:sldMkLst>
          <pc:docMk/>
          <pc:sldMk cId="211909270" sldId="295"/>
        </pc:sldMkLst>
      </pc:sldChg>
      <pc:sldChg chg="del">
        <pc:chgData name="Tuan Nguyen" userId="68a11e8a44ec9bc5" providerId="LiveId" clId="{04444195-A0A4-483D-8182-AD9B6BACF327}" dt="2025-07-08T00:26:14.991" v="31" actId="47"/>
        <pc:sldMkLst>
          <pc:docMk/>
          <pc:sldMk cId="3814180955" sldId="295"/>
        </pc:sldMkLst>
      </pc:sldChg>
      <pc:sldChg chg="modSp add mod">
        <pc:chgData name="Tuan Nguyen" userId="68a11e8a44ec9bc5" providerId="LiveId" clId="{04444195-A0A4-483D-8182-AD9B6BACF327}" dt="2025-07-26T18:01:17.113" v="1433" actId="13926"/>
        <pc:sldMkLst>
          <pc:docMk/>
          <pc:sldMk cId="654956558" sldId="296"/>
        </pc:sldMkLst>
      </pc:sldChg>
      <pc:sldChg chg="del">
        <pc:chgData name="Tuan Nguyen" userId="68a11e8a44ec9bc5" providerId="LiveId" clId="{04444195-A0A4-483D-8182-AD9B6BACF327}" dt="2025-07-08T00:26:14.991" v="31" actId="47"/>
        <pc:sldMkLst>
          <pc:docMk/>
          <pc:sldMk cId="720865323" sldId="297"/>
        </pc:sldMkLst>
      </pc:sldChg>
      <pc:sldChg chg="modSp add mod">
        <pc:chgData name="Tuan Nguyen" userId="68a11e8a44ec9bc5" providerId="LiveId" clId="{04444195-A0A4-483D-8182-AD9B6BACF327}" dt="2025-07-26T17:59:41.957" v="1425" actId="20577"/>
        <pc:sldMkLst>
          <pc:docMk/>
          <pc:sldMk cId="3205089345" sldId="297"/>
        </pc:sldMkLst>
      </pc:sldChg>
      <pc:sldChg chg="modSp add mod">
        <pc:chgData name="Tuan Nguyen" userId="68a11e8a44ec9bc5" providerId="LiveId" clId="{04444195-A0A4-483D-8182-AD9B6BACF327}" dt="2025-07-26T17:59:45.888" v="1428" actId="20577"/>
        <pc:sldMkLst>
          <pc:docMk/>
          <pc:sldMk cId="677429640" sldId="298"/>
        </pc:sldMkLst>
      </pc:sldChg>
      <pc:sldChg chg="modSp add mod">
        <pc:chgData name="Tuan Nguyen" userId="68a11e8a44ec9bc5" providerId="LiveId" clId="{04444195-A0A4-483D-8182-AD9B6BACF327}" dt="2025-07-26T18:18:50.734" v="1686" actId="14100"/>
        <pc:sldMkLst>
          <pc:docMk/>
          <pc:sldMk cId="3560533257" sldId="299"/>
        </pc:sldMkLst>
      </pc:sldChg>
      <pc:sldChg chg="modSp add mod">
        <pc:chgData name="Tuan Nguyen" userId="68a11e8a44ec9bc5" providerId="LiveId" clId="{04444195-A0A4-483D-8182-AD9B6BACF327}" dt="2025-07-26T18:24:39.845" v="1729" actId="14100"/>
        <pc:sldMkLst>
          <pc:docMk/>
          <pc:sldMk cId="4052530542" sldId="300"/>
        </pc:sldMkLst>
      </pc:sldChg>
      <pc:sldChg chg="add del">
        <pc:chgData name="Tuan Nguyen" userId="68a11e8a44ec9bc5" providerId="LiveId" clId="{04444195-A0A4-483D-8182-AD9B6BACF327}" dt="2025-07-26T18:21:22.171" v="1694" actId="2696"/>
        <pc:sldMkLst>
          <pc:docMk/>
          <pc:sldMk cId="2704002930" sldId="301"/>
        </pc:sldMkLst>
      </pc:sldChg>
      <pc:sldChg chg="add del">
        <pc:chgData name="Tuan Nguyen" userId="68a11e8a44ec9bc5" providerId="LiveId" clId="{04444195-A0A4-483D-8182-AD9B6BACF327}" dt="2025-07-26T18:22:05.884" v="1706" actId="47"/>
        <pc:sldMkLst>
          <pc:docMk/>
          <pc:sldMk cId="3112891639" sldId="301"/>
        </pc:sldMkLst>
      </pc:sldChg>
      <pc:sldChg chg="modSp add mod">
        <pc:chgData name="Tuan Nguyen" userId="68a11e8a44ec9bc5" providerId="LiveId" clId="{04444195-A0A4-483D-8182-AD9B6BACF327}" dt="2025-07-26T18:25:58.411" v="1736" actId="113"/>
        <pc:sldMkLst>
          <pc:docMk/>
          <pc:sldMk cId="4021152988" sldId="302"/>
        </pc:sldMkLst>
      </pc:sldChg>
      <pc:sldChg chg="modSp add mod">
        <pc:chgData name="Tuan Nguyen" userId="68a11e8a44ec9bc5" providerId="LiveId" clId="{04444195-A0A4-483D-8182-AD9B6BACF327}" dt="2025-07-26T18:30:37.059" v="1796" actId="13926"/>
        <pc:sldMkLst>
          <pc:docMk/>
          <pc:sldMk cId="2975397721" sldId="303"/>
        </pc:sldMkLst>
      </pc:sldChg>
      <pc:sldChg chg="del">
        <pc:chgData name="Tuan Nguyen" userId="68a11e8a44ec9bc5" providerId="LiveId" clId="{04444195-A0A4-483D-8182-AD9B6BACF327}" dt="2025-07-08T00:26:14.991" v="31" actId="47"/>
        <pc:sldMkLst>
          <pc:docMk/>
          <pc:sldMk cId="753890781" sldId="304"/>
        </pc:sldMkLst>
      </pc:sldChg>
      <pc:sldChg chg="modSp add mod">
        <pc:chgData name="Tuan Nguyen" userId="68a11e8a44ec9bc5" providerId="LiveId" clId="{04444195-A0A4-483D-8182-AD9B6BACF327}" dt="2025-07-27T00:13:50.844" v="2143" actId="20577"/>
        <pc:sldMkLst>
          <pc:docMk/>
          <pc:sldMk cId="2239925580" sldId="304"/>
        </pc:sldMkLst>
      </pc:sldChg>
      <pc:sldChg chg="modSp add mod">
        <pc:chgData name="Tuan Nguyen" userId="68a11e8a44ec9bc5" providerId="LiveId" clId="{04444195-A0A4-483D-8182-AD9B6BACF327}" dt="2025-07-26T18:35:38.502" v="1885" actId="13926"/>
        <pc:sldMkLst>
          <pc:docMk/>
          <pc:sldMk cId="449467744" sldId="305"/>
        </pc:sldMkLst>
      </pc:sldChg>
      <pc:sldChg chg="modSp add mod">
        <pc:chgData name="Tuan Nguyen" userId="68a11e8a44ec9bc5" providerId="LiveId" clId="{04444195-A0A4-483D-8182-AD9B6BACF327}" dt="2025-07-27T00:05:08.395" v="1911" actId="13926"/>
        <pc:sldMkLst>
          <pc:docMk/>
          <pc:sldMk cId="586654936" sldId="306"/>
        </pc:sldMkLst>
      </pc:sldChg>
      <pc:sldChg chg="modSp add mod">
        <pc:chgData name="Tuan Nguyen" userId="68a11e8a44ec9bc5" providerId="LiveId" clId="{04444195-A0A4-483D-8182-AD9B6BACF327}" dt="2025-07-27T00:08:27.660" v="2034" actId="14100"/>
        <pc:sldMkLst>
          <pc:docMk/>
          <pc:sldMk cId="2996905968" sldId="307"/>
        </pc:sldMkLst>
      </pc:sldChg>
      <pc:sldChg chg="del">
        <pc:chgData name="Tuan Nguyen" userId="68a11e8a44ec9bc5" providerId="LiveId" clId="{04444195-A0A4-483D-8182-AD9B6BACF327}" dt="2025-07-08T00:26:14.991" v="31" actId="47"/>
        <pc:sldMkLst>
          <pc:docMk/>
          <pc:sldMk cId="2415113217" sldId="308"/>
        </pc:sldMkLst>
      </pc:sldChg>
      <pc:sldChg chg="modSp add mod">
        <pc:chgData name="Tuan Nguyen" userId="68a11e8a44ec9bc5" providerId="LiveId" clId="{04444195-A0A4-483D-8182-AD9B6BACF327}" dt="2025-07-27T00:08:23.118" v="2033" actId="14100"/>
        <pc:sldMkLst>
          <pc:docMk/>
          <pc:sldMk cId="4045793971" sldId="308"/>
        </pc:sldMkLst>
      </pc:sldChg>
      <pc:sldChg chg="addSp modSp add mod">
        <pc:chgData name="Tuan Nguyen" userId="68a11e8a44ec9bc5" providerId="LiveId" clId="{04444195-A0A4-483D-8182-AD9B6BACF327}" dt="2025-07-27T00:12:30.737" v="2082" actId="14100"/>
        <pc:sldMkLst>
          <pc:docMk/>
          <pc:sldMk cId="3544622847" sldId="309"/>
        </pc:sldMkLst>
      </pc:sldChg>
      <pc:sldChg chg="add del">
        <pc:chgData name="Tuan Nguyen" userId="68a11e8a44ec9bc5" providerId="LiveId" clId="{04444195-A0A4-483D-8182-AD9B6BACF327}" dt="2025-07-27T00:11:13.674" v="2070" actId="47"/>
        <pc:sldMkLst>
          <pc:docMk/>
          <pc:sldMk cId="1386503987" sldId="310"/>
        </pc:sldMkLst>
      </pc:sldChg>
      <pc:sldChg chg="del">
        <pc:chgData name="Tuan Nguyen" userId="68a11e8a44ec9bc5" providerId="LiveId" clId="{04444195-A0A4-483D-8182-AD9B6BACF327}" dt="2025-07-08T00:26:14.991" v="31" actId="47"/>
        <pc:sldMkLst>
          <pc:docMk/>
          <pc:sldMk cId="2719759655" sldId="332"/>
        </pc:sldMkLst>
      </pc:sldChg>
      <pc:sldChg chg="del">
        <pc:chgData name="Tuan Nguyen" userId="68a11e8a44ec9bc5" providerId="LiveId" clId="{04444195-A0A4-483D-8182-AD9B6BACF327}" dt="2025-07-08T00:26:14.991" v="31" actId="47"/>
        <pc:sldMkLst>
          <pc:docMk/>
          <pc:sldMk cId="3883099752" sldId="333"/>
        </pc:sldMkLst>
      </pc:sldChg>
      <pc:sldChg chg="del">
        <pc:chgData name="Tuan Nguyen" userId="68a11e8a44ec9bc5" providerId="LiveId" clId="{04444195-A0A4-483D-8182-AD9B6BACF327}" dt="2025-07-08T00:26:14.991" v="31" actId="47"/>
        <pc:sldMkLst>
          <pc:docMk/>
          <pc:sldMk cId="2507906384" sldId="357"/>
        </pc:sldMkLst>
      </pc:sldChg>
      <pc:sldChg chg="del">
        <pc:chgData name="Tuan Nguyen" userId="68a11e8a44ec9bc5" providerId="LiveId" clId="{04444195-A0A4-483D-8182-AD9B6BACF327}" dt="2025-07-08T00:26:14.991" v="31" actId="47"/>
        <pc:sldMkLst>
          <pc:docMk/>
          <pc:sldMk cId="3391754108" sldId="358"/>
        </pc:sldMkLst>
      </pc:sldChg>
      <pc:sldChg chg="del">
        <pc:chgData name="Tuan Nguyen" userId="68a11e8a44ec9bc5" providerId="LiveId" clId="{04444195-A0A4-483D-8182-AD9B6BACF327}" dt="2025-07-08T00:26:14.991" v="31" actId="47"/>
        <pc:sldMkLst>
          <pc:docMk/>
          <pc:sldMk cId="1119569" sldId="359"/>
        </pc:sldMkLst>
      </pc:sldChg>
      <pc:sldChg chg="del">
        <pc:chgData name="Tuan Nguyen" userId="68a11e8a44ec9bc5" providerId="LiveId" clId="{04444195-A0A4-483D-8182-AD9B6BACF327}" dt="2025-07-08T00:26:14.991" v="31" actId="47"/>
        <pc:sldMkLst>
          <pc:docMk/>
          <pc:sldMk cId="1105367024" sldId="360"/>
        </pc:sldMkLst>
      </pc:sldChg>
      <pc:sldChg chg="del">
        <pc:chgData name="Tuan Nguyen" userId="68a11e8a44ec9bc5" providerId="LiveId" clId="{04444195-A0A4-483D-8182-AD9B6BACF327}" dt="2025-07-08T00:26:14.991" v="31" actId="47"/>
        <pc:sldMkLst>
          <pc:docMk/>
          <pc:sldMk cId="578874201" sldId="361"/>
        </pc:sldMkLst>
      </pc:sldChg>
    </pc:docChg>
  </pc:docChgLst>
  <pc:docChgLst>
    <pc:chgData name="Tuan Nguyen" userId="68a11e8a44ec9bc5" providerId="LiveId" clId="{46CE4824-28AC-4D80-B171-2068B2F892AE}"/>
    <pc:docChg chg="undo custSel addSld delSld modSld sldOrd addMainMaster modMainMaster">
      <pc:chgData name="Tuan Nguyen" userId="68a11e8a44ec9bc5" providerId="LiveId" clId="{46CE4824-28AC-4D80-B171-2068B2F892AE}" dt="2025-03-29T06:23:22.396" v="1119" actId="1076"/>
      <pc:docMkLst>
        <pc:docMk/>
      </pc:docMkLst>
      <pc:sldChg chg="modSp del mod">
        <pc:chgData name="Tuan Nguyen" userId="68a11e8a44ec9bc5" providerId="LiveId" clId="{46CE4824-28AC-4D80-B171-2068B2F892AE}" dt="2025-03-27T18:32:09.061" v="811" actId="47"/>
        <pc:sldMkLst>
          <pc:docMk/>
          <pc:sldMk cId="992994091" sldId="257"/>
        </pc:sldMkLst>
      </pc:sldChg>
      <pc:sldChg chg="modSp mod">
        <pc:chgData name="Tuan Nguyen" userId="68a11e8a44ec9bc5" providerId="LiveId" clId="{46CE4824-28AC-4D80-B171-2068B2F892AE}" dt="2025-03-27T09:41:56.519" v="687" actId="113"/>
        <pc:sldMkLst>
          <pc:docMk/>
          <pc:sldMk cId="1458722862" sldId="260"/>
        </pc:sldMkLst>
      </pc:sldChg>
      <pc:sldChg chg="del">
        <pc:chgData name="Tuan Nguyen" userId="68a11e8a44ec9bc5" providerId="LiveId" clId="{46CE4824-28AC-4D80-B171-2068B2F892AE}" dt="2025-03-27T08:47:15.540" v="56" actId="47"/>
        <pc:sldMkLst>
          <pc:docMk/>
          <pc:sldMk cId="2970886219" sldId="261"/>
        </pc:sldMkLst>
      </pc:sldChg>
      <pc:sldChg chg="modSp add mod">
        <pc:chgData name="Tuan Nguyen" userId="68a11e8a44ec9bc5" providerId="LiveId" clId="{46CE4824-28AC-4D80-B171-2068B2F892AE}" dt="2025-03-27T09:42:55.937" v="690" actId="14100"/>
        <pc:sldMkLst>
          <pc:docMk/>
          <pc:sldMk cId="4227709068" sldId="261"/>
        </pc:sldMkLst>
      </pc:sldChg>
      <pc:sldChg chg="add del">
        <pc:chgData name="Tuan Nguyen" userId="68a11e8a44ec9bc5" providerId="LiveId" clId="{46CE4824-28AC-4D80-B171-2068B2F892AE}" dt="2025-03-27T09:41:12.330" v="686" actId="47"/>
        <pc:sldMkLst>
          <pc:docMk/>
          <pc:sldMk cId="342030064" sldId="262"/>
        </pc:sldMkLst>
      </pc:sldChg>
      <pc:sldChg chg="del">
        <pc:chgData name="Tuan Nguyen" userId="68a11e8a44ec9bc5" providerId="LiveId" clId="{46CE4824-28AC-4D80-B171-2068B2F892AE}" dt="2025-03-27T08:47:16.351" v="57" actId="47"/>
        <pc:sldMkLst>
          <pc:docMk/>
          <pc:sldMk cId="1585733682" sldId="262"/>
        </pc:sldMkLst>
      </pc:sldChg>
      <pc:sldChg chg="modSp add mod">
        <pc:chgData name="Tuan Nguyen" userId="68a11e8a44ec9bc5" providerId="LiveId" clId="{46CE4824-28AC-4D80-B171-2068B2F892AE}" dt="2025-03-27T09:00:21.367" v="194" actId="113"/>
        <pc:sldMkLst>
          <pc:docMk/>
          <pc:sldMk cId="279514981" sldId="263"/>
        </pc:sldMkLst>
      </pc:sldChg>
      <pc:sldChg chg="modSp add mod">
        <pc:chgData name="Tuan Nguyen" userId="68a11e8a44ec9bc5" providerId="LiveId" clId="{46CE4824-28AC-4D80-B171-2068B2F892AE}" dt="2025-03-27T09:43:31.616" v="692" actId="13926"/>
        <pc:sldMkLst>
          <pc:docMk/>
          <pc:sldMk cId="893321487" sldId="264"/>
        </pc:sldMkLst>
      </pc:sldChg>
      <pc:sldChg chg="del">
        <pc:chgData name="Tuan Nguyen" userId="68a11e8a44ec9bc5" providerId="LiveId" clId="{46CE4824-28AC-4D80-B171-2068B2F892AE}" dt="2025-03-27T08:47:17.451" v="59" actId="47"/>
        <pc:sldMkLst>
          <pc:docMk/>
          <pc:sldMk cId="3841781527" sldId="264"/>
        </pc:sldMkLst>
      </pc:sldChg>
      <pc:sldChg chg="modSp add mod ord">
        <pc:chgData name="Tuan Nguyen" userId="68a11e8a44ec9bc5" providerId="LiveId" clId="{46CE4824-28AC-4D80-B171-2068B2F892AE}" dt="2025-03-27T09:45:16.483" v="733" actId="20577"/>
        <pc:sldMkLst>
          <pc:docMk/>
          <pc:sldMk cId="884819268" sldId="265"/>
        </pc:sldMkLst>
      </pc:sldChg>
      <pc:sldChg chg="del">
        <pc:chgData name="Tuan Nguyen" userId="68a11e8a44ec9bc5" providerId="LiveId" clId="{46CE4824-28AC-4D80-B171-2068B2F892AE}" dt="2025-03-27T08:47:18.205" v="61" actId="47"/>
        <pc:sldMkLst>
          <pc:docMk/>
          <pc:sldMk cId="2035180074" sldId="265"/>
        </pc:sldMkLst>
      </pc:sldChg>
      <pc:sldChg chg="modSp add mod">
        <pc:chgData name="Tuan Nguyen" userId="68a11e8a44ec9bc5" providerId="LiveId" clId="{46CE4824-28AC-4D80-B171-2068B2F892AE}" dt="2025-03-27T09:18:34.492" v="485" actId="113"/>
        <pc:sldMkLst>
          <pc:docMk/>
          <pc:sldMk cId="1238766066" sldId="266"/>
        </pc:sldMkLst>
      </pc:sldChg>
      <pc:sldChg chg="del">
        <pc:chgData name="Tuan Nguyen" userId="68a11e8a44ec9bc5" providerId="LiveId" clId="{46CE4824-28AC-4D80-B171-2068B2F892AE}" dt="2025-03-27T08:47:18.870" v="62" actId="47"/>
        <pc:sldMkLst>
          <pc:docMk/>
          <pc:sldMk cId="3882908129" sldId="267"/>
        </pc:sldMkLst>
      </pc:sldChg>
      <pc:sldChg chg="modSp add mod">
        <pc:chgData name="Tuan Nguyen" userId="68a11e8a44ec9bc5" providerId="LiveId" clId="{46CE4824-28AC-4D80-B171-2068B2F892AE}" dt="2025-03-27T09:20:40.975" v="505" actId="113"/>
        <pc:sldMkLst>
          <pc:docMk/>
          <pc:sldMk cId="3893626758" sldId="267"/>
        </pc:sldMkLst>
      </pc:sldChg>
      <pc:sldChg chg="modSp add mod">
        <pc:chgData name="Tuan Nguyen" userId="68a11e8a44ec9bc5" providerId="LiveId" clId="{46CE4824-28AC-4D80-B171-2068B2F892AE}" dt="2025-03-27T09:24:05.008" v="527" actId="113"/>
        <pc:sldMkLst>
          <pc:docMk/>
          <pc:sldMk cId="2135822200" sldId="268"/>
        </pc:sldMkLst>
      </pc:sldChg>
      <pc:sldChg chg="modSp add del mod">
        <pc:chgData name="Tuan Nguyen" userId="68a11e8a44ec9bc5" providerId="LiveId" clId="{46CE4824-28AC-4D80-B171-2068B2F892AE}" dt="2025-03-27T09:31:58.229" v="614" actId="47"/>
        <pc:sldMkLst>
          <pc:docMk/>
          <pc:sldMk cId="3444531880" sldId="269"/>
        </pc:sldMkLst>
      </pc:sldChg>
      <pc:sldChg chg="modSp add mod">
        <pc:chgData name="Tuan Nguyen" userId="68a11e8a44ec9bc5" providerId="LiveId" clId="{46CE4824-28AC-4D80-B171-2068B2F892AE}" dt="2025-03-27T18:53:40.524" v="984" actId="20577"/>
        <pc:sldMkLst>
          <pc:docMk/>
          <pc:sldMk cId="2195395457" sldId="270"/>
        </pc:sldMkLst>
      </pc:sldChg>
      <pc:sldChg chg="del">
        <pc:chgData name="Tuan Nguyen" userId="68a11e8a44ec9bc5" providerId="LiveId" clId="{46CE4824-28AC-4D80-B171-2068B2F892AE}" dt="2025-03-27T08:47:17.854" v="60" actId="47"/>
        <pc:sldMkLst>
          <pc:docMk/>
          <pc:sldMk cId="110215980" sldId="271"/>
        </pc:sldMkLst>
      </pc:sldChg>
      <pc:sldChg chg="modSp add mod">
        <pc:chgData name="Tuan Nguyen" userId="68a11e8a44ec9bc5" providerId="LiveId" clId="{46CE4824-28AC-4D80-B171-2068B2F892AE}" dt="2025-03-27T09:40:15.084" v="678" actId="113"/>
        <pc:sldMkLst>
          <pc:docMk/>
          <pc:sldMk cId="1932939466" sldId="271"/>
        </pc:sldMkLst>
      </pc:sldChg>
      <pc:sldChg chg="modSp add mod">
        <pc:chgData name="Tuan Nguyen" userId="68a11e8a44ec9bc5" providerId="LiveId" clId="{46CE4824-28AC-4D80-B171-2068B2F892AE}" dt="2025-03-27T09:40:56.689" v="684" actId="14100"/>
        <pc:sldMkLst>
          <pc:docMk/>
          <pc:sldMk cId="970127641" sldId="272"/>
        </pc:sldMkLst>
      </pc:sldChg>
      <pc:sldChg chg="del">
        <pc:chgData name="Tuan Nguyen" userId="68a11e8a44ec9bc5" providerId="LiveId" clId="{46CE4824-28AC-4D80-B171-2068B2F892AE}" dt="2025-03-27T08:47:19.691" v="64" actId="47"/>
        <pc:sldMkLst>
          <pc:docMk/>
          <pc:sldMk cId="1455195763" sldId="272"/>
        </pc:sldMkLst>
      </pc:sldChg>
      <pc:sldChg chg="add del">
        <pc:chgData name="Tuan Nguyen" userId="68a11e8a44ec9bc5" providerId="LiveId" clId="{46CE4824-28AC-4D80-B171-2068B2F892AE}" dt="2025-03-27T09:41:10.884" v="685" actId="47"/>
        <pc:sldMkLst>
          <pc:docMk/>
          <pc:sldMk cId="1351545861" sldId="273"/>
        </pc:sldMkLst>
      </pc:sldChg>
      <pc:sldChg chg="del">
        <pc:chgData name="Tuan Nguyen" userId="68a11e8a44ec9bc5" providerId="LiveId" clId="{46CE4824-28AC-4D80-B171-2068B2F892AE}" dt="2025-03-27T08:47:20.094" v="65" actId="47"/>
        <pc:sldMkLst>
          <pc:docMk/>
          <pc:sldMk cId="3892353630" sldId="273"/>
        </pc:sldMkLst>
      </pc:sldChg>
      <pc:sldChg chg="del">
        <pc:chgData name="Tuan Nguyen" userId="68a11e8a44ec9bc5" providerId="LiveId" clId="{46CE4824-28AC-4D80-B171-2068B2F892AE}" dt="2025-03-27T08:47:22.420" v="66" actId="47"/>
        <pc:sldMkLst>
          <pc:docMk/>
          <pc:sldMk cId="19074706" sldId="274"/>
        </pc:sldMkLst>
      </pc:sldChg>
      <pc:sldChg chg="modSp add mod">
        <pc:chgData name="Tuan Nguyen" userId="68a11e8a44ec9bc5" providerId="LiveId" clId="{46CE4824-28AC-4D80-B171-2068B2F892AE}" dt="2025-03-27T09:43:58.613" v="694" actId="179"/>
        <pc:sldMkLst>
          <pc:docMk/>
          <pc:sldMk cId="2497983562" sldId="274"/>
        </pc:sldMkLst>
      </pc:sldChg>
      <pc:sldChg chg="addSp modSp add mod">
        <pc:chgData name="Tuan Nguyen" userId="68a11e8a44ec9bc5" providerId="LiveId" clId="{46CE4824-28AC-4D80-B171-2068B2F892AE}" dt="2025-03-29T06:23:22.396" v="1119" actId="1076"/>
        <pc:sldMkLst>
          <pc:docMk/>
          <pc:sldMk cId="757322239" sldId="275"/>
        </pc:sldMkLst>
      </pc:sldChg>
      <pc:sldChg chg="modSp add mod">
        <pc:chgData name="Tuan Nguyen" userId="68a11e8a44ec9bc5" providerId="LiveId" clId="{46CE4824-28AC-4D80-B171-2068B2F892AE}" dt="2025-03-27T09:28:29.732" v="579" actId="113"/>
        <pc:sldMkLst>
          <pc:docMk/>
          <pc:sldMk cId="2440380277" sldId="276"/>
        </pc:sldMkLst>
      </pc:sldChg>
      <pc:sldChg chg="del">
        <pc:chgData name="Tuan Nguyen" userId="68a11e8a44ec9bc5" providerId="LiveId" clId="{46CE4824-28AC-4D80-B171-2068B2F892AE}" dt="2025-03-27T08:47:19.286" v="63" actId="47"/>
        <pc:sldMkLst>
          <pc:docMk/>
          <pc:sldMk cId="3550018039" sldId="276"/>
        </pc:sldMkLst>
      </pc:sldChg>
      <pc:sldChg chg="modSp add mod">
        <pc:chgData name="Tuan Nguyen" userId="68a11e8a44ec9bc5" providerId="LiveId" clId="{46CE4824-28AC-4D80-B171-2068B2F892AE}" dt="2025-03-27T09:31:06.068" v="610" actId="14100"/>
        <pc:sldMkLst>
          <pc:docMk/>
          <pc:sldMk cId="133354710" sldId="277"/>
        </pc:sldMkLst>
      </pc:sldChg>
      <pc:sldChg chg="del">
        <pc:chgData name="Tuan Nguyen" userId="68a11e8a44ec9bc5" providerId="LiveId" clId="{46CE4824-28AC-4D80-B171-2068B2F892AE}" dt="2025-03-27T08:47:17.024" v="58" actId="47"/>
        <pc:sldMkLst>
          <pc:docMk/>
          <pc:sldMk cId="3382463230" sldId="277"/>
        </pc:sldMkLst>
      </pc:sldChg>
      <pc:sldChg chg="new del">
        <pc:chgData name="Tuan Nguyen" userId="68a11e8a44ec9bc5" providerId="LiveId" clId="{46CE4824-28AC-4D80-B171-2068B2F892AE}" dt="2025-03-27T18:32:10.030" v="812" actId="47"/>
        <pc:sldMkLst>
          <pc:docMk/>
          <pc:sldMk cId="3027483044" sldId="278"/>
        </pc:sldMkLst>
      </pc:sldChg>
      <pc:sldChg chg="addSp delSp modSp new mod">
        <pc:chgData name="Tuan Nguyen" userId="68a11e8a44ec9bc5" providerId="LiveId" clId="{46CE4824-28AC-4D80-B171-2068B2F892AE}" dt="2025-03-28T16:52:03.548" v="1033" actId="14100"/>
        <pc:sldMkLst>
          <pc:docMk/>
          <pc:sldMk cId="4018245265" sldId="279"/>
        </pc:sldMkLst>
      </pc:sldChg>
      <pc:sldChg chg="addSp modSp add mod">
        <pc:chgData name="Tuan Nguyen" userId="68a11e8a44ec9bc5" providerId="LiveId" clId="{46CE4824-28AC-4D80-B171-2068B2F892AE}" dt="2025-03-27T18:56:35.776" v="1024" actId="20577"/>
        <pc:sldMkLst>
          <pc:docMk/>
          <pc:sldMk cId="4163576091" sldId="280"/>
        </pc:sldMkLst>
      </pc:sldChg>
      <pc:sldChg chg="modSp add mod">
        <pc:chgData name="Tuan Nguyen" userId="68a11e8a44ec9bc5" providerId="LiveId" clId="{46CE4824-28AC-4D80-B171-2068B2F892AE}" dt="2025-03-27T18:56:05.869" v="1022" actId="20577"/>
        <pc:sldMkLst>
          <pc:docMk/>
          <pc:sldMk cId="2011508114" sldId="281"/>
        </pc:sldMkLst>
      </pc:sldChg>
      <pc:sldMasterChg chg="new mod addSldLayout modSldLayout sldLayoutOrd">
        <pc:chgData name="Tuan Nguyen" userId="68a11e8a44ec9bc5" providerId="LiveId" clId="{46CE4824-28AC-4D80-B171-2068B2F892AE}" dt="2025-03-27T18:28:59.852" v="752" actId="20578"/>
        <pc:sldMasterMkLst>
          <pc:docMk/>
          <pc:sldMasterMk cId="2964334734" sldId="2147483672"/>
        </pc:sldMasterMkLst>
        <pc:sldLayoutChg chg="new replId">
          <pc:chgData name="Tuan Nguyen" userId="68a11e8a44ec9bc5" providerId="LiveId" clId="{46CE4824-28AC-4D80-B171-2068B2F892AE}" dt="2025-03-27T18:26:42.815" v="735" actId="6938"/>
          <pc:sldLayoutMkLst>
            <pc:docMk/>
            <pc:sldMasterMk cId="2964334734" sldId="2147483672"/>
            <pc:sldLayoutMk cId="4088808044" sldId="2147483673"/>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2552268385" sldId="2147483674"/>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3530460509" sldId="2147483675"/>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2492152942" sldId="2147483676"/>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4059739499" sldId="2147483677"/>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1105111014" sldId="2147483678"/>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1415590654" sldId="2147483679"/>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2421803715" sldId="2147483680"/>
          </pc:sldLayoutMkLst>
        </pc:sldLayoutChg>
        <pc:sldLayoutChg chg="delSp modSp new mod ord replId">
          <pc:chgData name="Tuan Nguyen" userId="68a11e8a44ec9bc5" providerId="LiveId" clId="{46CE4824-28AC-4D80-B171-2068B2F892AE}" dt="2025-03-27T18:28:59.852" v="752" actId="20578"/>
          <pc:sldLayoutMkLst>
            <pc:docMk/>
            <pc:sldMasterMk cId="2964334734" sldId="2147483672"/>
            <pc:sldLayoutMk cId="4252493788" sldId="2147483681"/>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2115531947" sldId="2147483682"/>
          </pc:sldLayoutMkLst>
        </pc:sldLayoutChg>
        <pc:sldLayoutChg chg="new replId">
          <pc:chgData name="Tuan Nguyen" userId="68a11e8a44ec9bc5" providerId="LiveId" clId="{46CE4824-28AC-4D80-B171-2068B2F892AE}" dt="2025-03-27T18:26:42.815" v="735" actId="6938"/>
          <pc:sldLayoutMkLst>
            <pc:docMk/>
            <pc:sldMasterMk cId="2964334734" sldId="2147483672"/>
            <pc:sldLayoutMk cId="2975516881" sldId="2147483683"/>
          </pc:sldLayoutMkLst>
        </pc:sldLayoutChg>
      </pc:sldMasterChg>
    </pc:docChg>
  </pc:docChgLst>
  <pc:docChgLst>
    <pc:chgData name="Tuan Nguyen" userId="68a11e8a44ec9bc5" providerId="LiveId" clId="{39878860-D24A-40AE-8307-C35746B97C2B}"/>
    <pc:docChg chg="undo custSel addSld delSld modSld sldOrd">
      <pc:chgData name="Tuan Nguyen" userId="68a11e8a44ec9bc5" providerId="LiveId" clId="{39878860-D24A-40AE-8307-C35746B97C2B}" dt="2025-07-03T16:53:40.303" v="631" actId="20577"/>
      <pc:docMkLst>
        <pc:docMk/>
      </pc:docMkLst>
      <pc:sldChg chg="addSp modSp mod">
        <pc:chgData name="Tuan Nguyen" userId="68a11e8a44ec9bc5" providerId="LiveId" clId="{39878860-D24A-40AE-8307-C35746B97C2B}" dt="2025-07-03T16:32:54.482" v="390" actId="14100"/>
        <pc:sldMkLst>
          <pc:docMk/>
          <pc:sldMk cId="1458722862" sldId="260"/>
        </pc:sldMkLst>
      </pc:sldChg>
      <pc:sldChg chg="modSp add mod">
        <pc:chgData name="Tuan Nguyen" userId="68a11e8a44ec9bc5" providerId="LiveId" clId="{39878860-D24A-40AE-8307-C35746B97C2B}" dt="2025-07-03T16:52:44.715" v="628" actId="20577"/>
        <pc:sldMkLst>
          <pc:docMk/>
          <pc:sldMk cId="1238766066" sldId="266"/>
        </pc:sldMkLst>
      </pc:sldChg>
      <pc:sldChg chg="modSp mod">
        <pc:chgData name="Tuan Nguyen" userId="68a11e8a44ec9bc5" providerId="LiveId" clId="{39878860-D24A-40AE-8307-C35746B97C2B}" dt="2025-07-03T16:33:36.506" v="393" actId="14100"/>
        <pc:sldMkLst>
          <pc:docMk/>
          <pc:sldMk cId="3265009774" sldId="280"/>
        </pc:sldMkLst>
      </pc:sldChg>
      <pc:sldChg chg="addSp modSp mod">
        <pc:chgData name="Tuan Nguyen" userId="68a11e8a44ec9bc5" providerId="LiveId" clId="{39878860-D24A-40AE-8307-C35746B97C2B}" dt="2025-07-03T16:37:37.932" v="397" actId="14100"/>
        <pc:sldMkLst>
          <pc:docMk/>
          <pc:sldMk cId="2310784696" sldId="281"/>
        </pc:sldMkLst>
      </pc:sldChg>
      <pc:sldChg chg="modSp mod">
        <pc:chgData name="Tuan Nguyen" userId="68a11e8a44ec9bc5" providerId="LiveId" clId="{39878860-D24A-40AE-8307-C35746B97C2B}" dt="2025-07-03T15:47:49.027" v="6" actId="20577"/>
        <pc:sldMkLst>
          <pc:docMk/>
          <pc:sldMk cId="2873441423" sldId="282"/>
        </pc:sldMkLst>
      </pc:sldChg>
      <pc:sldChg chg="addSp modSp mod">
        <pc:chgData name="Tuan Nguyen" userId="68a11e8a44ec9bc5" providerId="LiveId" clId="{39878860-D24A-40AE-8307-C35746B97C2B}" dt="2025-07-03T15:56:33.753" v="148" actId="20577"/>
        <pc:sldMkLst>
          <pc:docMk/>
          <pc:sldMk cId="515290893" sldId="283"/>
        </pc:sldMkLst>
      </pc:sldChg>
      <pc:sldChg chg="modSp mod ord">
        <pc:chgData name="Tuan Nguyen" userId="68a11e8a44ec9bc5" providerId="LiveId" clId="{39878860-D24A-40AE-8307-C35746B97C2B}" dt="2025-07-03T16:18:19.450" v="271" actId="20577"/>
        <pc:sldMkLst>
          <pc:docMk/>
          <pc:sldMk cId="3264019028" sldId="284"/>
        </pc:sldMkLst>
      </pc:sldChg>
      <pc:sldChg chg="addSp modSp mod">
        <pc:chgData name="Tuan Nguyen" userId="68a11e8a44ec9bc5" providerId="LiveId" clId="{39878860-D24A-40AE-8307-C35746B97C2B}" dt="2025-07-03T16:06:15.114" v="202" actId="20577"/>
        <pc:sldMkLst>
          <pc:docMk/>
          <pc:sldMk cId="592899077" sldId="285"/>
        </pc:sldMkLst>
      </pc:sldChg>
      <pc:sldChg chg="modSp mod">
        <pc:chgData name="Tuan Nguyen" userId="68a11e8a44ec9bc5" providerId="LiveId" clId="{39878860-D24A-40AE-8307-C35746B97C2B}" dt="2025-07-03T16:27:40.600" v="370" actId="14100"/>
        <pc:sldMkLst>
          <pc:docMk/>
          <pc:sldMk cId="742594694" sldId="291"/>
        </pc:sldMkLst>
      </pc:sldChg>
      <pc:sldChg chg="modSp mod">
        <pc:chgData name="Tuan Nguyen" userId="68a11e8a44ec9bc5" providerId="LiveId" clId="{39878860-D24A-40AE-8307-C35746B97C2B}" dt="2025-07-03T16:27:48.645" v="371" actId="14100"/>
        <pc:sldMkLst>
          <pc:docMk/>
          <pc:sldMk cId="2620337949" sldId="292"/>
        </pc:sldMkLst>
      </pc:sldChg>
      <pc:sldChg chg="modSp mod">
        <pc:chgData name="Tuan Nguyen" userId="68a11e8a44ec9bc5" providerId="LiveId" clId="{39878860-D24A-40AE-8307-C35746B97C2B}" dt="2025-07-03T16:29:02.173" v="379" actId="14100"/>
        <pc:sldMkLst>
          <pc:docMk/>
          <pc:sldMk cId="3608272487" sldId="293"/>
        </pc:sldMkLst>
      </pc:sldChg>
      <pc:sldChg chg="modSp mod">
        <pc:chgData name="Tuan Nguyen" userId="68a11e8a44ec9bc5" providerId="LiveId" clId="{39878860-D24A-40AE-8307-C35746B97C2B}" dt="2025-07-03T16:29:37.064" v="382" actId="14100"/>
        <pc:sldMkLst>
          <pc:docMk/>
          <pc:sldMk cId="1966763076" sldId="294"/>
        </pc:sldMkLst>
      </pc:sldChg>
      <pc:sldChg chg="modSp mod">
        <pc:chgData name="Tuan Nguyen" userId="68a11e8a44ec9bc5" providerId="LiveId" clId="{39878860-D24A-40AE-8307-C35746B97C2B}" dt="2025-07-03T16:28:04.393" v="374" actId="14100"/>
        <pc:sldMkLst>
          <pc:docMk/>
          <pc:sldMk cId="3814180955" sldId="295"/>
        </pc:sldMkLst>
      </pc:sldChg>
      <pc:sldChg chg="modSp mod">
        <pc:chgData name="Tuan Nguyen" userId="68a11e8a44ec9bc5" providerId="LiveId" clId="{39878860-D24A-40AE-8307-C35746B97C2B}" dt="2025-07-03T16:28:33.582" v="377" actId="14100"/>
        <pc:sldMkLst>
          <pc:docMk/>
          <pc:sldMk cId="720865323" sldId="297"/>
        </pc:sldMkLst>
      </pc:sldChg>
      <pc:sldChg chg="modSp mod">
        <pc:chgData name="Tuan Nguyen" userId="68a11e8a44ec9bc5" providerId="LiveId" clId="{39878860-D24A-40AE-8307-C35746B97C2B}" dt="2025-07-03T16:53:40.303" v="631" actId="20577"/>
        <pc:sldMkLst>
          <pc:docMk/>
          <pc:sldMk cId="2415113217" sldId="308"/>
        </pc:sldMkLst>
      </pc:sldChg>
      <pc:sldChg chg="del">
        <pc:chgData name="Tuan Nguyen" userId="68a11e8a44ec9bc5" providerId="LiveId" clId="{39878860-D24A-40AE-8307-C35746B97C2B}" dt="2025-07-03T15:59:48.219" v="157" actId="47"/>
        <pc:sldMkLst>
          <pc:docMk/>
          <pc:sldMk cId="1994950773" sldId="309"/>
        </pc:sldMkLst>
      </pc:sldChg>
      <pc:sldChg chg="delSp del mod">
        <pc:chgData name="Tuan Nguyen" userId="68a11e8a44ec9bc5" providerId="LiveId" clId="{39878860-D24A-40AE-8307-C35746B97C2B}" dt="2025-07-03T15:59:23.886" v="155" actId="47"/>
        <pc:sldMkLst>
          <pc:docMk/>
          <pc:sldMk cId="3333688699" sldId="310"/>
        </pc:sldMkLst>
      </pc:sldChg>
      <pc:sldChg chg="delSp del mod">
        <pc:chgData name="Tuan Nguyen" userId="68a11e8a44ec9bc5" providerId="LiveId" clId="{39878860-D24A-40AE-8307-C35746B97C2B}" dt="2025-07-03T15:53:08.936" v="134" actId="47"/>
        <pc:sldMkLst>
          <pc:docMk/>
          <pc:sldMk cId="2276709238" sldId="311"/>
        </pc:sldMkLst>
      </pc:sldChg>
      <pc:sldChg chg="modSp add del">
        <pc:chgData name="Tuan Nguyen" userId="68a11e8a44ec9bc5" providerId="LiveId" clId="{39878860-D24A-40AE-8307-C35746B97C2B}" dt="2025-07-03T16:26:07.769" v="358" actId="47"/>
        <pc:sldMkLst>
          <pc:docMk/>
          <pc:sldMk cId="488121476" sldId="328"/>
        </pc:sldMkLst>
      </pc:sldChg>
      <pc:sldChg chg="modSp add mod ord">
        <pc:chgData name="Tuan Nguyen" userId="68a11e8a44ec9bc5" providerId="LiveId" clId="{39878860-D24A-40AE-8307-C35746B97C2B}" dt="2025-07-03T15:52:58.892" v="133" actId="20577"/>
        <pc:sldMkLst>
          <pc:docMk/>
          <pc:sldMk cId="2719759655" sldId="332"/>
        </pc:sldMkLst>
      </pc:sldChg>
      <pc:sldChg chg="addSp modSp add mod">
        <pc:chgData name="Tuan Nguyen" userId="68a11e8a44ec9bc5" providerId="LiveId" clId="{39878860-D24A-40AE-8307-C35746B97C2B}" dt="2025-07-03T15:57:46.331" v="152" actId="14100"/>
        <pc:sldMkLst>
          <pc:docMk/>
          <pc:sldMk cId="3883099752" sldId="333"/>
        </pc:sldMkLst>
      </pc:sldChg>
      <pc:sldChg chg="modSp add">
        <pc:chgData name="Tuan Nguyen" userId="68a11e8a44ec9bc5" providerId="LiveId" clId="{39878860-D24A-40AE-8307-C35746B97C2B}" dt="2025-07-03T15:59:02.335" v="154"/>
        <pc:sldMkLst>
          <pc:docMk/>
          <pc:sldMk cId="2507906384" sldId="357"/>
        </pc:sldMkLst>
      </pc:sldChg>
      <pc:sldChg chg="modSp add">
        <pc:chgData name="Tuan Nguyen" userId="68a11e8a44ec9bc5" providerId="LiveId" clId="{39878860-D24A-40AE-8307-C35746B97C2B}" dt="2025-07-03T15:59:43.739" v="156"/>
        <pc:sldMkLst>
          <pc:docMk/>
          <pc:sldMk cId="3391754108" sldId="358"/>
        </pc:sldMkLst>
      </pc:sldChg>
      <pc:sldChg chg="addSp modSp add mod">
        <pc:chgData name="Tuan Nguyen" userId="68a11e8a44ec9bc5" providerId="LiveId" clId="{39878860-D24A-40AE-8307-C35746B97C2B}" dt="2025-07-03T16:09:25.439" v="246" actId="14100"/>
        <pc:sldMkLst>
          <pc:docMk/>
          <pc:sldMk cId="1119569" sldId="359"/>
        </pc:sldMkLst>
      </pc:sldChg>
      <pc:sldChg chg="addSp modSp add mod">
        <pc:chgData name="Tuan Nguyen" userId="68a11e8a44ec9bc5" providerId="LiveId" clId="{39878860-D24A-40AE-8307-C35746B97C2B}" dt="2025-07-03T16:25:10.174" v="357" actId="20577"/>
        <pc:sldMkLst>
          <pc:docMk/>
          <pc:sldMk cId="1105367024" sldId="360"/>
        </pc:sldMkLst>
      </pc:sldChg>
      <pc:sldChg chg="addSp modSp add mod ord">
        <pc:chgData name="Tuan Nguyen" userId="68a11e8a44ec9bc5" providerId="LiveId" clId="{39878860-D24A-40AE-8307-C35746B97C2B}" dt="2025-07-03T16:23:37.419" v="343" actId="20577"/>
        <pc:sldMkLst>
          <pc:docMk/>
          <pc:sldMk cId="578874201" sldId="361"/>
        </pc:sldMkLst>
      </pc:sldChg>
    </pc:docChg>
  </pc:docChgLst>
  <pc:docChgLst>
    <pc:chgData name="Tuan Nguyen" userId="68a11e8a44ec9bc5" providerId="LiveId" clId="{9FFB3798-7B00-4DF3-9E07-CAADEEECBC2F}"/>
    <pc:docChg chg="undo custSel addSld delSld modSld sldOrd">
      <pc:chgData name="Tuan Nguyen" userId="68a11e8a44ec9bc5" providerId="LiveId" clId="{9FFB3798-7B00-4DF3-9E07-CAADEEECBC2F}" dt="2025-04-12T05:28:25.877" v="807" actId="207"/>
      <pc:docMkLst>
        <pc:docMk/>
      </pc:docMkLst>
      <pc:sldChg chg="modSp mod">
        <pc:chgData name="Tuan Nguyen" userId="68a11e8a44ec9bc5" providerId="LiveId" clId="{9FFB3798-7B00-4DF3-9E07-CAADEEECBC2F}" dt="2025-04-11T20:50:41.812" v="730" actId="13926"/>
        <pc:sldMkLst>
          <pc:docMk/>
          <pc:sldMk cId="1458722862" sldId="260"/>
        </pc:sldMkLst>
      </pc:sldChg>
      <pc:sldChg chg="del">
        <pc:chgData name="Tuan Nguyen" userId="68a11e8a44ec9bc5" providerId="LiveId" clId="{9FFB3798-7B00-4DF3-9E07-CAADEEECBC2F}" dt="2025-04-11T19:59:53.335" v="0" actId="47"/>
        <pc:sldMkLst>
          <pc:docMk/>
          <pc:sldMk cId="4227709068" sldId="261"/>
        </pc:sldMkLst>
      </pc:sldChg>
      <pc:sldChg chg="del">
        <pc:chgData name="Tuan Nguyen" userId="68a11e8a44ec9bc5" providerId="LiveId" clId="{9FFB3798-7B00-4DF3-9E07-CAADEEECBC2F}" dt="2025-04-11T19:59:53.335" v="0" actId="47"/>
        <pc:sldMkLst>
          <pc:docMk/>
          <pc:sldMk cId="279514981" sldId="263"/>
        </pc:sldMkLst>
      </pc:sldChg>
      <pc:sldChg chg="del">
        <pc:chgData name="Tuan Nguyen" userId="68a11e8a44ec9bc5" providerId="LiveId" clId="{9FFB3798-7B00-4DF3-9E07-CAADEEECBC2F}" dt="2025-04-11T19:59:53.335" v="0" actId="47"/>
        <pc:sldMkLst>
          <pc:docMk/>
          <pc:sldMk cId="893321487" sldId="264"/>
        </pc:sldMkLst>
      </pc:sldChg>
      <pc:sldChg chg="del">
        <pc:chgData name="Tuan Nguyen" userId="68a11e8a44ec9bc5" providerId="LiveId" clId="{9FFB3798-7B00-4DF3-9E07-CAADEEECBC2F}" dt="2025-04-11T19:59:53.335" v="0" actId="47"/>
        <pc:sldMkLst>
          <pc:docMk/>
          <pc:sldMk cId="884819268" sldId="265"/>
        </pc:sldMkLst>
      </pc:sldChg>
      <pc:sldChg chg="del">
        <pc:chgData name="Tuan Nguyen" userId="68a11e8a44ec9bc5" providerId="LiveId" clId="{9FFB3798-7B00-4DF3-9E07-CAADEEECBC2F}" dt="2025-04-11T19:59:53.335" v="0" actId="47"/>
        <pc:sldMkLst>
          <pc:docMk/>
          <pc:sldMk cId="1238766066" sldId="266"/>
        </pc:sldMkLst>
      </pc:sldChg>
      <pc:sldChg chg="del">
        <pc:chgData name="Tuan Nguyen" userId="68a11e8a44ec9bc5" providerId="LiveId" clId="{9FFB3798-7B00-4DF3-9E07-CAADEEECBC2F}" dt="2025-04-11T19:59:53.335" v="0" actId="47"/>
        <pc:sldMkLst>
          <pc:docMk/>
          <pc:sldMk cId="3893626758" sldId="267"/>
        </pc:sldMkLst>
      </pc:sldChg>
      <pc:sldChg chg="del">
        <pc:chgData name="Tuan Nguyen" userId="68a11e8a44ec9bc5" providerId="LiveId" clId="{9FFB3798-7B00-4DF3-9E07-CAADEEECBC2F}" dt="2025-04-11T19:59:53.335" v="0" actId="47"/>
        <pc:sldMkLst>
          <pc:docMk/>
          <pc:sldMk cId="2135822200" sldId="268"/>
        </pc:sldMkLst>
      </pc:sldChg>
      <pc:sldChg chg="del">
        <pc:chgData name="Tuan Nguyen" userId="68a11e8a44ec9bc5" providerId="LiveId" clId="{9FFB3798-7B00-4DF3-9E07-CAADEEECBC2F}" dt="2025-04-11T19:59:53.335" v="0" actId="47"/>
        <pc:sldMkLst>
          <pc:docMk/>
          <pc:sldMk cId="2195395457" sldId="270"/>
        </pc:sldMkLst>
      </pc:sldChg>
      <pc:sldChg chg="del">
        <pc:chgData name="Tuan Nguyen" userId="68a11e8a44ec9bc5" providerId="LiveId" clId="{9FFB3798-7B00-4DF3-9E07-CAADEEECBC2F}" dt="2025-04-11T19:59:53.335" v="0" actId="47"/>
        <pc:sldMkLst>
          <pc:docMk/>
          <pc:sldMk cId="1932939466" sldId="271"/>
        </pc:sldMkLst>
      </pc:sldChg>
      <pc:sldChg chg="del">
        <pc:chgData name="Tuan Nguyen" userId="68a11e8a44ec9bc5" providerId="LiveId" clId="{9FFB3798-7B00-4DF3-9E07-CAADEEECBC2F}" dt="2025-04-11T19:59:53.335" v="0" actId="47"/>
        <pc:sldMkLst>
          <pc:docMk/>
          <pc:sldMk cId="970127641" sldId="272"/>
        </pc:sldMkLst>
      </pc:sldChg>
      <pc:sldChg chg="del">
        <pc:chgData name="Tuan Nguyen" userId="68a11e8a44ec9bc5" providerId="LiveId" clId="{9FFB3798-7B00-4DF3-9E07-CAADEEECBC2F}" dt="2025-04-11T19:59:53.335" v="0" actId="47"/>
        <pc:sldMkLst>
          <pc:docMk/>
          <pc:sldMk cId="2497983562" sldId="274"/>
        </pc:sldMkLst>
      </pc:sldChg>
      <pc:sldChg chg="del">
        <pc:chgData name="Tuan Nguyen" userId="68a11e8a44ec9bc5" providerId="LiveId" clId="{9FFB3798-7B00-4DF3-9E07-CAADEEECBC2F}" dt="2025-04-11T19:59:53.335" v="0" actId="47"/>
        <pc:sldMkLst>
          <pc:docMk/>
          <pc:sldMk cId="757322239" sldId="275"/>
        </pc:sldMkLst>
      </pc:sldChg>
      <pc:sldChg chg="del">
        <pc:chgData name="Tuan Nguyen" userId="68a11e8a44ec9bc5" providerId="LiveId" clId="{9FFB3798-7B00-4DF3-9E07-CAADEEECBC2F}" dt="2025-04-11T19:59:53.335" v="0" actId="47"/>
        <pc:sldMkLst>
          <pc:docMk/>
          <pc:sldMk cId="2440380277" sldId="276"/>
        </pc:sldMkLst>
      </pc:sldChg>
      <pc:sldChg chg="del">
        <pc:chgData name="Tuan Nguyen" userId="68a11e8a44ec9bc5" providerId="LiveId" clId="{9FFB3798-7B00-4DF3-9E07-CAADEEECBC2F}" dt="2025-04-11T19:59:53.335" v="0" actId="47"/>
        <pc:sldMkLst>
          <pc:docMk/>
          <pc:sldMk cId="133354710" sldId="277"/>
        </pc:sldMkLst>
      </pc:sldChg>
      <pc:sldChg chg="addSp modSp mod">
        <pc:chgData name="Tuan Nguyen" userId="68a11e8a44ec9bc5" providerId="LiveId" clId="{9FFB3798-7B00-4DF3-9E07-CAADEEECBC2F}" dt="2025-04-11T20:05:16.919" v="206" actId="20577"/>
        <pc:sldMkLst>
          <pc:docMk/>
          <pc:sldMk cId="4018245265" sldId="279"/>
        </pc:sldMkLst>
      </pc:sldChg>
      <pc:sldChg chg="modSp add mod">
        <pc:chgData name="Tuan Nguyen" userId="68a11e8a44ec9bc5" providerId="LiveId" clId="{9FFB3798-7B00-4DF3-9E07-CAADEEECBC2F}" dt="2025-04-11T20:51:27.128" v="733" actId="13926"/>
        <pc:sldMkLst>
          <pc:docMk/>
          <pc:sldMk cId="2907084070" sldId="280"/>
        </pc:sldMkLst>
      </pc:sldChg>
      <pc:sldChg chg="del">
        <pc:chgData name="Tuan Nguyen" userId="68a11e8a44ec9bc5" providerId="LiveId" clId="{9FFB3798-7B00-4DF3-9E07-CAADEEECBC2F}" dt="2025-04-11T19:59:53.335" v="0" actId="47"/>
        <pc:sldMkLst>
          <pc:docMk/>
          <pc:sldMk cId="4163576091" sldId="280"/>
        </pc:sldMkLst>
      </pc:sldChg>
      <pc:sldChg chg="del">
        <pc:chgData name="Tuan Nguyen" userId="68a11e8a44ec9bc5" providerId="LiveId" clId="{9FFB3798-7B00-4DF3-9E07-CAADEEECBC2F}" dt="2025-04-11T19:59:53.335" v="0" actId="47"/>
        <pc:sldMkLst>
          <pc:docMk/>
          <pc:sldMk cId="2011508114" sldId="281"/>
        </pc:sldMkLst>
      </pc:sldChg>
      <pc:sldChg chg="modSp add mod">
        <pc:chgData name="Tuan Nguyen" userId="68a11e8a44ec9bc5" providerId="LiveId" clId="{9FFB3798-7B00-4DF3-9E07-CAADEEECBC2F}" dt="2025-04-11T20:52:52.478" v="743" actId="13926"/>
        <pc:sldMkLst>
          <pc:docMk/>
          <pc:sldMk cId="2415113217" sldId="281"/>
        </pc:sldMkLst>
      </pc:sldChg>
      <pc:sldChg chg="add del">
        <pc:chgData name="Tuan Nguyen" userId="68a11e8a44ec9bc5" providerId="LiveId" clId="{9FFB3798-7B00-4DF3-9E07-CAADEEECBC2F}" dt="2025-04-11T20:11:25.934" v="282" actId="47"/>
        <pc:sldMkLst>
          <pc:docMk/>
          <pc:sldMk cId="3001616667" sldId="282"/>
        </pc:sldMkLst>
      </pc:sldChg>
      <pc:sldChg chg="add del">
        <pc:chgData name="Tuan Nguyen" userId="68a11e8a44ec9bc5" providerId="LiveId" clId="{9FFB3798-7B00-4DF3-9E07-CAADEEECBC2F}" dt="2025-04-11T20:11:25.934" v="282" actId="47"/>
        <pc:sldMkLst>
          <pc:docMk/>
          <pc:sldMk cId="2797961801" sldId="283"/>
        </pc:sldMkLst>
      </pc:sldChg>
      <pc:sldChg chg="add del">
        <pc:chgData name="Tuan Nguyen" userId="68a11e8a44ec9bc5" providerId="LiveId" clId="{9FFB3798-7B00-4DF3-9E07-CAADEEECBC2F}" dt="2025-04-11T20:11:25.934" v="282" actId="47"/>
        <pc:sldMkLst>
          <pc:docMk/>
          <pc:sldMk cId="2270528328" sldId="284"/>
        </pc:sldMkLst>
      </pc:sldChg>
      <pc:sldChg chg="add del">
        <pc:chgData name="Tuan Nguyen" userId="68a11e8a44ec9bc5" providerId="LiveId" clId="{9FFB3798-7B00-4DF3-9E07-CAADEEECBC2F}" dt="2025-04-11T20:11:25.934" v="282" actId="47"/>
        <pc:sldMkLst>
          <pc:docMk/>
          <pc:sldMk cId="86963741" sldId="285"/>
        </pc:sldMkLst>
      </pc:sldChg>
      <pc:sldChg chg="add del">
        <pc:chgData name="Tuan Nguyen" userId="68a11e8a44ec9bc5" providerId="LiveId" clId="{9FFB3798-7B00-4DF3-9E07-CAADEEECBC2F}" dt="2025-04-11T20:11:25.934" v="282" actId="47"/>
        <pc:sldMkLst>
          <pc:docMk/>
          <pc:sldMk cId="1164028959" sldId="286"/>
        </pc:sldMkLst>
      </pc:sldChg>
      <pc:sldChg chg="add del">
        <pc:chgData name="Tuan Nguyen" userId="68a11e8a44ec9bc5" providerId="LiveId" clId="{9FFB3798-7B00-4DF3-9E07-CAADEEECBC2F}" dt="2025-04-11T20:11:25.934" v="282" actId="47"/>
        <pc:sldMkLst>
          <pc:docMk/>
          <pc:sldMk cId="1009432156" sldId="287"/>
        </pc:sldMkLst>
      </pc:sldChg>
      <pc:sldChg chg="add del">
        <pc:chgData name="Tuan Nguyen" userId="68a11e8a44ec9bc5" providerId="LiveId" clId="{9FFB3798-7B00-4DF3-9E07-CAADEEECBC2F}" dt="2025-04-11T20:11:25.934" v="282" actId="47"/>
        <pc:sldMkLst>
          <pc:docMk/>
          <pc:sldMk cId="1708386995" sldId="288"/>
        </pc:sldMkLst>
      </pc:sldChg>
      <pc:sldChg chg="modSp add mod ord">
        <pc:chgData name="Tuan Nguyen" userId="68a11e8a44ec9bc5" providerId="LiveId" clId="{9FFB3798-7B00-4DF3-9E07-CAADEEECBC2F}" dt="2025-04-11T20:51:07.400" v="731" actId="13926"/>
        <pc:sldMkLst>
          <pc:docMk/>
          <pc:sldMk cId="1788279494" sldId="289"/>
        </pc:sldMkLst>
      </pc:sldChg>
      <pc:sldChg chg="modSp add mod">
        <pc:chgData name="Tuan Nguyen" userId="68a11e8a44ec9bc5" providerId="LiveId" clId="{9FFB3798-7B00-4DF3-9E07-CAADEEECBC2F}" dt="2025-04-11T20:53:07.955" v="744" actId="13926"/>
        <pc:sldMkLst>
          <pc:docMk/>
          <pc:sldMk cId="3557600621" sldId="290"/>
        </pc:sldMkLst>
      </pc:sldChg>
      <pc:sldChg chg="modSp add mod">
        <pc:chgData name="Tuan Nguyen" userId="68a11e8a44ec9bc5" providerId="LiveId" clId="{9FFB3798-7B00-4DF3-9E07-CAADEEECBC2F}" dt="2025-04-11T20:54:24.250" v="745" actId="13926"/>
        <pc:sldMkLst>
          <pc:docMk/>
          <pc:sldMk cId="742594694" sldId="291"/>
        </pc:sldMkLst>
      </pc:sldChg>
      <pc:sldChg chg="modSp add mod">
        <pc:chgData name="Tuan Nguyen" userId="68a11e8a44ec9bc5" providerId="LiveId" clId="{9FFB3798-7B00-4DF3-9E07-CAADEEECBC2F}" dt="2025-04-11T20:54:45.014" v="746" actId="13926"/>
        <pc:sldMkLst>
          <pc:docMk/>
          <pc:sldMk cId="2620337949" sldId="292"/>
        </pc:sldMkLst>
      </pc:sldChg>
      <pc:sldChg chg="modSp add mod">
        <pc:chgData name="Tuan Nguyen" userId="68a11e8a44ec9bc5" providerId="LiveId" clId="{9FFB3798-7B00-4DF3-9E07-CAADEEECBC2F}" dt="2025-04-11T20:55:21.943" v="771" actId="13926"/>
        <pc:sldMkLst>
          <pc:docMk/>
          <pc:sldMk cId="3608272487" sldId="293"/>
        </pc:sldMkLst>
      </pc:sldChg>
      <pc:sldChg chg="modSp add mod ord">
        <pc:chgData name="Tuan Nguyen" userId="68a11e8a44ec9bc5" providerId="LiveId" clId="{9FFB3798-7B00-4DF3-9E07-CAADEEECBC2F}" dt="2025-04-11T20:47:21.048" v="708" actId="20577"/>
        <pc:sldMkLst>
          <pc:docMk/>
          <pc:sldMk cId="1966763076" sldId="294"/>
        </pc:sldMkLst>
      </pc:sldChg>
      <pc:sldChg chg="modSp add mod">
        <pc:chgData name="Tuan Nguyen" userId="68a11e8a44ec9bc5" providerId="LiveId" clId="{9FFB3798-7B00-4DF3-9E07-CAADEEECBC2F}" dt="2025-04-11T20:55:50.053" v="773" actId="13926"/>
        <pc:sldMkLst>
          <pc:docMk/>
          <pc:sldMk cId="3814180955" sldId="295"/>
        </pc:sldMkLst>
      </pc:sldChg>
      <pc:sldChg chg="modSp add mod">
        <pc:chgData name="Tuan Nguyen" userId="68a11e8a44ec9bc5" providerId="LiveId" clId="{9FFB3798-7B00-4DF3-9E07-CAADEEECBC2F}" dt="2025-04-11T20:58:10.672" v="795" actId="13926"/>
        <pc:sldMkLst>
          <pc:docMk/>
          <pc:sldMk cId="4182806364" sldId="296"/>
        </pc:sldMkLst>
      </pc:sldChg>
      <pc:sldChg chg="modSp add mod ord">
        <pc:chgData name="Tuan Nguyen" userId="68a11e8a44ec9bc5" providerId="LiveId" clId="{9FFB3798-7B00-4DF3-9E07-CAADEEECBC2F}" dt="2025-04-11T20:56:22.868" v="775" actId="13926"/>
        <pc:sldMkLst>
          <pc:docMk/>
          <pc:sldMk cId="720865323" sldId="297"/>
        </pc:sldMkLst>
      </pc:sldChg>
      <pc:sldChg chg="modSp add mod">
        <pc:chgData name="Tuan Nguyen" userId="68a11e8a44ec9bc5" providerId="LiveId" clId="{9FFB3798-7B00-4DF3-9E07-CAADEEECBC2F}" dt="2025-04-11T20:59:35.559" v="804" actId="20577"/>
        <pc:sldMkLst>
          <pc:docMk/>
          <pc:sldMk cId="3284407457" sldId="298"/>
        </pc:sldMkLst>
      </pc:sldChg>
      <pc:sldChg chg="modSp add mod">
        <pc:chgData name="Tuan Nguyen" userId="68a11e8a44ec9bc5" providerId="LiveId" clId="{9FFB3798-7B00-4DF3-9E07-CAADEEECBC2F}" dt="2025-04-12T05:28:25.877" v="807" actId="207"/>
        <pc:sldMkLst>
          <pc:docMk/>
          <pc:sldMk cId="2732050292" sldId="299"/>
        </pc:sldMkLst>
      </pc:sldChg>
    </pc:docChg>
  </pc:docChgLst>
  <pc:docChgLst>
    <pc:chgData name="Tuan Nguyen" userId="68a11e8a44ec9bc5" providerId="LiveId" clId="{DC8CA966-EBD0-4F75-B0C4-BB080A4B11C5}"/>
    <pc:docChg chg="undo custSel addSld delSld modSld">
      <pc:chgData name="Tuan Nguyen" userId="68a11e8a44ec9bc5" providerId="LiveId" clId="{DC8CA966-EBD0-4F75-B0C4-BB080A4B11C5}" dt="2025-04-12T07:05:43.317" v="967" actId="14100"/>
      <pc:docMkLst>
        <pc:docMk/>
      </pc:docMkLst>
      <pc:sldChg chg="addSp modSp mod">
        <pc:chgData name="Tuan Nguyen" userId="68a11e8a44ec9bc5" providerId="LiveId" clId="{DC8CA966-EBD0-4F75-B0C4-BB080A4B11C5}" dt="2025-04-12T06:47:04.408" v="696" actId="20577"/>
        <pc:sldMkLst>
          <pc:docMk/>
          <pc:sldMk cId="1458722862" sldId="260"/>
        </pc:sldMkLst>
      </pc:sldChg>
      <pc:sldChg chg="addSp modSp mod">
        <pc:chgData name="Tuan Nguyen" userId="68a11e8a44ec9bc5" providerId="LiveId" clId="{DC8CA966-EBD0-4F75-B0C4-BB080A4B11C5}" dt="2025-04-12T06:43:07.147" v="590" actId="113"/>
        <pc:sldMkLst>
          <pc:docMk/>
          <pc:sldMk cId="4018245265" sldId="279"/>
        </pc:sldMkLst>
      </pc:sldChg>
      <pc:sldChg chg="del">
        <pc:chgData name="Tuan Nguyen" userId="68a11e8a44ec9bc5" providerId="LiveId" clId="{DC8CA966-EBD0-4F75-B0C4-BB080A4B11C5}" dt="2025-04-12T06:05:05.351" v="105" actId="47"/>
        <pc:sldMkLst>
          <pc:docMk/>
          <pc:sldMk cId="2907084070" sldId="280"/>
        </pc:sldMkLst>
      </pc:sldChg>
      <pc:sldChg chg="modSp add mod">
        <pc:chgData name="Tuan Nguyen" userId="68a11e8a44ec9bc5" providerId="LiveId" clId="{DC8CA966-EBD0-4F75-B0C4-BB080A4B11C5}" dt="2025-04-12T06:50:33.020" v="754" actId="20577"/>
        <pc:sldMkLst>
          <pc:docMk/>
          <pc:sldMk cId="3265009774" sldId="280"/>
        </pc:sldMkLst>
      </pc:sldChg>
      <pc:sldChg chg="modSp add mod">
        <pc:chgData name="Tuan Nguyen" userId="68a11e8a44ec9bc5" providerId="LiveId" clId="{DC8CA966-EBD0-4F75-B0C4-BB080A4B11C5}" dt="2025-04-12T06:52:25.902" v="764" actId="20577"/>
        <pc:sldMkLst>
          <pc:docMk/>
          <pc:sldMk cId="2310784696" sldId="281"/>
        </pc:sldMkLst>
      </pc:sldChg>
      <pc:sldChg chg="del">
        <pc:chgData name="Tuan Nguyen" userId="68a11e8a44ec9bc5" providerId="LiveId" clId="{DC8CA966-EBD0-4F75-B0C4-BB080A4B11C5}" dt="2025-04-12T06:05:05.351" v="105" actId="47"/>
        <pc:sldMkLst>
          <pc:docMk/>
          <pc:sldMk cId="2415113217" sldId="281"/>
        </pc:sldMkLst>
      </pc:sldChg>
      <pc:sldChg chg="addSp modSp add mod">
        <pc:chgData name="Tuan Nguyen" userId="68a11e8a44ec9bc5" providerId="LiveId" clId="{DC8CA966-EBD0-4F75-B0C4-BB080A4B11C5}" dt="2025-04-12T07:05:43.317" v="967" actId="14100"/>
        <pc:sldMkLst>
          <pc:docMk/>
          <pc:sldMk cId="2873441423" sldId="282"/>
        </pc:sldMkLst>
      </pc:sldChg>
      <pc:sldChg chg="modSp add mod">
        <pc:chgData name="Tuan Nguyen" userId="68a11e8a44ec9bc5" providerId="LiveId" clId="{DC8CA966-EBD0-4F75-B0C4-BB080A4B11C5}" dt="2025-04-12T06:23:24.071" v="346" actId="13926"/>
        <pc:sldMkLst>
          <pc:docMk/>
          <pc:sldMk cId="515290893" sldId="283"/>
        </pc:sldMkLst>
      </pc:sldChg>
      <pc:sldChg chg="add del">
        <pc:chgData name="Tuan Nguyen" userId="68a11e8a44ec9bc5" providerId="LiveId" clId="{DC8CA966-EBD0-4F75-B0C4-BB080A4B11C5}" dt="2025-04-12T06:16:03.328" v="233" actId="47"/>
        <pc:sldMkLst>
          <pc:docMk/>
          <pc:sldMk cId="536442390" sldId="283"/>
        </pc:sldMkLst>
      </pc:sldChg>
      <pc:sldChg chg="add del">
        <pc:chgData name="Tuan Nguyen" userId="68a11e8a44ec9bc5" providerId="LiveId" clId="{DC8CA966-EBD0-4F75-B0C4-BB080A4B11C5}" dt="2025-04-12T06:16:05.900" v="234" actId="47"/>
        <pc:sldMkLst>
          <pc:docMk/>
          <pc:sldMk cId="94840831" sldId="284"/>
        </pc:sldMkLst>
      </pc:sldChg>
      <pc:sldChg chg="modSp add mod">
        <pc:chgData name="Tuan Nguyen" userId="68a11e8a44ec9bc5" providerId="LiveId" clId="{DC8CA966-EBD0-4F75-B0C4-BB080A4B11C5}" dt="2025-04-12T06:30:28.447" v="442" actId="14100"/>
        <pc:sldMkLst>
          <pc:docMk/>
          <pc:sldMk cId="3264019028" sldId="284"/>
        </pc:sldMkLst>
      </pc:sldChg>
      <pc:sldChg chg="modSp add mod">
        <pc:chgData name="Tuan Nguyen" userId="68a11e8a44ec9bc5" providerId="LiveId" clId="{DC8CA966-EBD0-4F75-B0C4-BB080A4B11C5}" dt="2025-04-12T07:00:13.228" v="893" actId="14100"/>
        <pc:sldMkLst>
          <pc:docMk/>
          <pc:sldMk cId="592899077" sldId="285"/>
        </pc:sldMkLst>
      </pc:sldChg>
      <pc:sldChg chg="modSp add mod">
        <pc:chgData name="Tuan Nguyen" userId="68a11e8a44ec9bc5" providerId="LiveId" clId="{DC8CA966-EBD0-4F75-B0C4-BB080A4B11C5}" dt="2025-04-12T07:02:54.615" v="911" actId="113"/>
        <pc:sldMkLst>
          <pc:docMk/>
          <pc:sldMk cId="3014484830" sldId="286"/>
        </pc:sldMkLst>
      </pc:sldChg>
      <pc:sldChg chg="modSp add mod">
        <pc:chgData name="Tuan Nguyen" userId="68a11e8a44ec9bc5" providerId="LiveId" clId="{DC8CA966-EBD0-4F75-B0C4-BB080A4B11C5}" dt="2025-04-12T06:42:32.507" v="589" actId="113"/>
        <pc:sldMkLst>
          <pc:docMk/>
          <pc:sldMk cId="894674535" sldId="287"/>
        </pc:sldMkLst>
      </pc:sldChg>
      <pc:sldChg chg="add del">
        <pc:chgData name="Tuan Nguyen" userId="68a11e8a44ec9bc5" providerId="LiveId" clId="{DC8CA966-EBD0-4F75-B0C4-BB080A4B11C5}" dt="2025-04-12T07:03:31.951" v="912" actId="47"/>
        <pc:sldMkLst>
          <pc:docMk/>
          <pc:sldMk cId="10162079" sldId="288"/>
        </pc:sldMkLst>
      </pc:sldChg>
      <pc:sldChg chg="del">
        <pc:chgData name="Tuan Nguyen" userId="68a11e8a44ec9bc5" providerId="LiveId" clId="{DC8CA966-EBD0-4F75-B0C4-BB080A4B11C5}" dt="2025-04-12T06:05:05.351" v="105" actId="47"/>
        <pc:sldMkLst>
          <pc:docMk/>
          <pc:sldMk cId="1788279494" sldId="289"/>
        </pc:sldMkLst>
      </pc:sldChg>
      <pc:sldChg chg="add del">
        <pc:chgData name="Tuan Nguyen" userId="68a11e8a44ec9bc5" providerId="LiveId" clId="{DC8CA966-EBD0-4F75-B0C4-BB080A4B11C5}" dt="2025-04-12T07:03:33.695" v="913" actId="47"/>
        <pc:sldMkLst>
          <pc:docMk/>
          <pc:sldMk cId="2594792763" sldId="289"/>
        </pc:sldMkLst>
      </pc:sldChg>
      <pc:sldChg chg="del">
        <pc:chgData name="Tuan Nguyen" userId="68a11e8a44ec9bc5" providerId="LiveId" clId="{DC8CA966-EBD0-4F75-B0C4-BB080A4B11C5}" dt="2025-04-12T06:05:05.351" v="105" actId="47"/>
        <pc:sldMkLst>
          <pc:docMk/>
          <pc:sldMk cId="3557600621" sldId="290"/>
        </pc:sldMkLst>
      </pc:sldChg>
      <pc:sldChg chg="del">
        <pc:chgData name="Tuan Nguyen" userId="68a11e8a44ec9bc5" providerId="LiveId" clId="{DC8CA966-EBD0-4F75-B0C4-BB080A4B11C5}" dt="2025-04-12T06:05:05.351" v="105" actId="47"/>
        <pc:sldMkLst>
          <pc:docMk/>
          <pc:sldMk cId="742594694" sldId="291"/>
        </pc:sldMkLst>
      </pc:sldChg>
      <pc:sldChg chg="del">
        <pc:chgData name="Tuan Nguyen" userId="68a11e8a44ec9bc5" providerId="LiveId" clId="{DC8CA966-EBD0-4F75-B0C4-BB080A4B11C5}" dt="2025-04-12T06:05:05.351" v="105" actId="47"/>
        <pc:sldMkLst>
          <pc:docMk/>
          <pc:sldMk cId="2620337949" sldId="292"/>
        </pc:sldMkLst>
      </pc:sldChg>
      <pc:sldChg chg="del">
        <pc:chgData name="Tuan Nguyen" userId="68a11e8a44ec9bc5" providerId="LiveId" clId="{DC8CA966-EBD0-4F75-B0C4-BB080A4B11C5}" dt="2025-04-12T06:05:05.351" v="105" actId="47"/>
        <pc:sldMkLst>
          <pc:docMk/>
          <pc:sldMk cId="3608272487" sldId="293"/>
        </pc:sldMkLst>
      </pc:sldChg>
      <pc:sldChg chg="del">
        <pc:chgData name="Tuan Nguyen" userId="68a11e8a44ec9bc5" providerId="LiveId" clId="{DC8CA966-EBD0-4F75-B0C4-BB080A4B11C5}" dt="2025-04-12T06:05:05.351" v="105" actId="47"/>
        <pc:sldMkLst>
          <pc:docMk/>
          <pc:sldMk cId="1966763076" sldId="294"/>
        </pc:sldMkLst>
      </pc:sldChg>
      <pc:sldChg chg="del">
        <pc:chgData name="Tuan Nguyen" userId="68a11e8a44ec9bc5" providerId="LiveId" clId="{DC8CA966-EBD0-4F75-B0C4-BB080A4B11C5}" dt="2025-04-12T06:05:05.351" v="105" actId="47"/>
        <pc:sldMkLst>
          <pc:docMk/>
          <pc:sldMk cId="3814180955" sldId="295"/>
        </pc:sldMkLst>
      </pc:sldChg>
      <pc:sldChg chg="del">
        <pc:chgData name="Tuan Nguyen" userId="68a11e8a44ec9bc5" providerId="LiveId" clId="{DC8CA966-EBD0-4F75-B0C4-BB080A4B11C5}" dt="2025-04-12T06:05:05.351" v="105" actId="47"/>
        <pc:sldMkLst>
          <pc:docMk/>
          <pc:sldMk cId="4182806364" sldId="296"/>
        </pc:sldMkLst>
      </pc:sldChg>
      <pc:sldChg chg="del">
        <pc:chgData name="Tuan Nguyen" userId="68a11e8a44ec9bc5" providerId="LiveId" clId="{DC8CA966-EBD0-4F75-B0C4-BB080A4B11C5}" dt="2025-04-12T06:05:05.351" v="105" actId="47"/>
        <pc:sldMkLst>
          <pc:docMk/>
          <pc:sldMk cId="720865323" sldId="297"/>
        </pc:sldMkLst>
      </pc:sldChg>
      <pc:sldChg chg="del">
        <pc:chgData name="Tuan Nguyen" userId="68a11e8a44ec9bc5" providerId="LiveId" clId="{DC8CA966-EBD0-4F75-B0C4-BB080A4B11C5}" dt="2025-04-12T06:05:05.351" v="105" actId="47"/>
        <pc:sldMkLst>
          <pc:docMk/>
          <pc:sldMk cId="3284407457" sldId="298"/>
        </pc:sldMkLst>
      </pc:sldChg>
      <pc:sldChg chg="del">
        <pc:chgData name="Tuan Nguyen" userId="68a11e8a44ec9bc5" providerId="LiveId" clId="{DC8CA966-EBD0-4F75-B0C4-BB080A4B11C5}" dt="2025-04-12T06:05:05.351" v="105" actId="47"/>
        <pc:sldMkLst>
          <pc:docMk/>
          <pc:sldMk cId="2732050292" sldId="299"/>
        </pc:sldMkLst>
      </pc:sldChg>
    </pc:docChg>
  </pc:docChgLst>
  <pc:docChgLst>
    <pc:chgData name="Tuan Nguyen" userId="68a11e8a44ec9bc5" providerId="LiveId" clId="{595944CB-D784-4304-8B99-02CE7E66E27E}"/>
    <pc:docChg chg="custSel modSld">
      <pc:chgData name="Tuan Nguyen" userId="68a11e8a44ec9bc5" providerId="LiveId" clId="{595944CB-D784-4304-8B99-02CE7E66E27E}" dt="2025-07-28T15:27:31.990" v="22" actId="14100"/>
      <pc:docMkLst>
        <pc:docMk/>
      </pc:docMkLst>
      <pc:sldChg chg="modSp mod">
        <pc:chgData name="Tuan Nguyen" userId="68a11e8a44ec9bc5" providerId="LiveId" clId="{595944CB-D784-4304-8B99-02CE7E66E27E}" dt="2025-07-28T15:27:31.990" v="22" actId="14100"/>
        <pc:sldMkLst>
          <pc:docMk/>
          <pc:sldMk cId="654956558" sldId="29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9/25/2025</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9/25/2025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58864" y="102021"/>
            <a:ext cx="9779183" cy="174441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58865" y="2017467"/>
            <a:ext cx="9779182" cy="3366815"/>
          </a:xfrm>
        </p:spPr>
        <p:txBody>
          <a:bodyPr>
            <a:norm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Diancom Foundation - Confidential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1"/>
            <a:ext cx="12208822" cy="6858003"/>
            <a:chOff x="0" y="-1"/>
            <a:chExt cx="12208822" cy="6858003"/>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CA1EED44-783E-8705-4119-D7E9F7D4F2B4}"/>
              </a:ext>
            </a:extLst>
          </p:cNvPr>
          <p:cNvSpPr>
            <a:spLocks noGrp="1"/>
          </p:cNvSpPr>
          <p:nvPr>
            <p:ph idx="14" hasCustomPrompt="1"/>
          </p:nvPr>
        </p:nvSpPr>
        <p:spPr>
          <a:xfrm>
            <a:off x="1166087" y="2652713"/>
            <a:ext cx="9780587" cy="3436936"/>
          </a:xfrm>
        </p:spPr>
        <p:txBody>
          <a:bodyPr>
            <a:normAutofit/>
          </a:bodyPr>
          <a:lstStyle>
            <a:lvl1pPr marL="342900" indent="-283464">
              <a:spcBef>
                <a:spcPts val="1000"/>
              </a:spcBef>
              <a:buFont typeface="Arial" panose="020B0604020202020204" pitchFamily="34" charset="0"/>
              <a:buChar char="•"/>
              <a:defRPr sz="2000">
                <a:solidFill>
                  <a:schemeClr val="bg1"/>
                </a:solidFill>
                <a:latin typeface="+mn-lt"/>
              </a:defRPr>
            </a:lvl1pPr>
            <a:lvl2pPr marL="566928" indent="-283464">
              <a:spcBef>
                <a:spcPts val="1000"/>
              </a:spcBef>
              <a:buFont typeface="Arial" panose="020B0604020202020204" pitchFamily="34" charset="0"/>
              <a:buChar char="•"/>
              <a:defRPr sz="2000">
                <a:solidFill>
                  <a:schemeClr val="bg1"/>
                </a:solidFill>
                <a:latin typeface="+mn-lt"/>
              </a:defRPr>
            </a:lvl2pPr>
            <a:lvl3pPr marL="850392" indent="-283464">
              <a:spcBef>
                <a:spcPts val="1000"/>
              </a:spcBef>
              <a:buFont typeface="Arial" panose="020B0604020202020204" pitchFamily="34" charset="0"/>
              <a:buChar char="•"/>
              <a:defRPr sz="2000">
                <a:solidFill>
                  <a:schemeClr val="bg1"/>
                </a:solidFill>
                <a:latin typeface="+mn-lt"/>
              </a:defRPr>
            </a:lvl3pPr>
            <a:lvl4pPr marL="1097280" indent="-283464">
              <a:spcBef>
                <a:spcPts val="1000"/>
              </a:spcBef>
              <a:buFont typeface="Arial" panose="020B0604020202020204" pitchFamily="34" charset="0"/>
              <a:buChar char="•"/>
              <a:defRPr sz="2000">
                <a:solidFill>
                  <a:schemeClr val="bg1"/>
                </a:solidFill>
                <a:latin typeface="+mn-lt"/>
              </a:defRPr>
            </a:lvl4pPr>
            <a:lvl5pPr marL="1371600"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a:t>Diancom Foundation - Confidential</a:t>
            </a:r>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83176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bIns="0" anchor="b">
            <a:noAutofit/>
          </a:bodyPr>
          <a:lstStyle>
            <a:lvl1pPr algn="l">
              <a:defRPr sz="6000" b="1">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Diancom Foundation - Confidential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67843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ntent">
    <p:bg>
      <p:bgPr>
        <a:solidFill>
          <a:schemeClr val="accent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69008"/>
            <a:ext cx="9779183" cy="1706563"/>
          </a:xfrm>
        </p:spPr>
        <p:txBody>
          <a:bodyPr anchor="b">
            <a:noAutofit/>
          </a:bodyPr>
          <a:lstStyle>
            <a:lvl1pPr>
              <a:defRPr sz="4200" b="1">
                <a:solidFill>
                  <a:schemeClr val="bg1"/>
                </a:solidFill>
                <a:latin typeface="+mj-lt"/>
              </a:defRPr>
            </a:lvl1pPr>
          </a:lstStyle>
          <a:p>
            <a:r>
              <a:rPr lang="en-US" dirty="0"/>
              <a:t>Click to add title</a:t>
            </a:r>
          </a:p>
        </p:txBody>
      </p:sp>
      <p:sp>
        <p:nvSpPr>
          <p:cNvPr id="14" name="Content Placeholder 2">
            <a:extLst>
              <a:ext uri="{FF2B5EF4-FFF2-40B4-BE49-F238E27FC236}">
                <a16:creationId xmlns:a16="http://schemas.microsoft.com/office/drawing/2014/main" id="{926B296A-EB6A-9BE9-E813-B15C46524F4D}"/>
              </a:ext>
            </a:extLst>
          </p:cNvPr>
          <p:cNvSpPr>
            <a:spLocks noGrp="1"/>
          </p:cNvSpPr>
          <p:nvPr>
            <p:ph idx="12" hasCustomPrompt="1"/>
          </p:nvPr>
        </p:nvSpPr>
        <p:spPr>
          <a:xfrm>
            <a:off x="1167493" y="2023984"/>
            <a:ext cx="4663440" cy="3332832"/>
          </a:xfrm>
        </p:spPr>
        <p:txBody>
          <a:bodyPr>
            <a:normAutofit/>
          </a:bodyPr>
          <a:lstStyle>
            <a:lvl1pPr marL="530352" indent="-530352">
              <a:spcBef>
                <a:spcPts val="1000"/>
              </a:spcBef>
              <a:buFont typeface="+mj-lt"/>
              <a:buAutoNum type="arabicPeriod"/>
              <a:defRPr sz="2000">
                <a:solidFill>
                  <a:schemeClr val="bg1"/>
                </a:solidFill>
                <a:latin typeface="+mn-lt"/>
              </a:defRPr>
            </a:lvl1pPr>
            <a:lvl2pPr marL="1097280" indent="-530352">
              <a:spcBef>
                <a:spcPts val="1000"/>
              </a:spcBef>
              <a:buFont typeface="+mj-lt"/>
              <a:buAutoNum type="alphaLcPeriod"/>
              <a:defRPr sz="2000">
                <a:solidFill>
                  <a:schemeClr val="bg1"/>
                </a:solidFill>
                <a:latin typeface="+mn-lt"/>
              </a:defRPr>
            </a:lvl2pPr>
            <a:lvl3pPr marL="1645920" indent="-530352">
              <a:spcBef>
                <a:spcPts val="1000"/>
              </a:spcBef>
              <a:buFont typeface="+mj-lt"/>
              <a:buAutoNum type="arabicParenR"/>
              <a:defRPr sz="2000">
                <a:solidFill>
                  <a:schemeClr val="bg1"/>
                </a:solidFill>
                <a:latin typeface="+mn-lt"/>
              </a:defRPr>
            </a:lvl3pPr>
            <a:lvl4pPr marL="1920240" indent="-530352">
              <a:spcBef>
                <a:spcPts val="1000"/>
              </a:spcBef>
              <a:buFont typeface="+mj-lt"/>
              <a:buAutoNum type="alphaLcParenR"/>
              <a:defRPr sz="2000">
                <a:solidFill>
                  <a:schemeClr val="bg1"/>
                </a:solidFill>
                <a:latin typeface="+mn-lt"/>
              </a:defRPr>
            </a:lvl4pPr>
            <a:lvl5pPr marL="2560320" indent="-514350">
              <a:spcBef>
                <a:spcPts val="1000"/>
              </a:spcBef>
              <a:buFont typeface="+mj-lt"/>
              <a:buAutoNum type="romanLcPeriod"/>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435B7D5-E7F8-1267-8942-3C97BE836B98}"/>
              </a:ext>
            </a:extLst>
          </p:cNvPr>
          <p:cNvSpPr>
            <a:spLocks noGrp="1"/>
          </p:cNvSpPr>
          <p:nvPr>
            <p:ph idx="11"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a:t>Diancom Foundation - Confidential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20426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hart ">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Diancom Foundation - Confidential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AD52EA-B01E-8D38-D87A-BF7EB5B58A82}"/>
              </a:ext>
              <a:ext uri="{C183D7F6-B498-43B3-948B-1728B52AA6E4}">
                <adec:decorative xmlns:adec="http://schemas.microsoft.com/office/drawing/2017/decorative" val="1"/>
              </a:ext>
            </a:extLst>
          </p:cNvPr>
          <p:cNvGrpSpPr/>
          <p:nvPr userDrawn="1"/>
        </p:nvGrpSpPr>
        <p:grpSpPr>
          <a:xfrm>
            <a:off x="0" y="-1"/>
            <a:ext cx="12192001" cy="6864796"/>
            <a:chOff x="0" y="-1"/>
            <a:chExt cx="12192001" cy="6864796"/>
          </a:xfrm>
        </p:grpSpPr>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52549"/>
            <a:ext cx="6220278" cy="3262811"/>
          </a:xfrm>
        </p:spPr>
        <p:txBody>
          <a:bodyPr anchor="b">
            <a:noAutofit/>
          </a:bodyPr>
          <a:lstStyle>
            <a:lvl1pPr algn="l">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2919512"/>
          </a:xfrm>
        </p:spPr>
        <p:txBody>
          <a:bodyPr anchor="t" anchorCtr="0">
            <a:norm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spTree>
    <p:extLst>
      <p:ext uri="{BB962C8B-B14F-4D97-AF65-F5344CB8AC3E}">
        <p14:creationId xmlns:p14="http://schemas.microsoft.com/office/powerpoint/2010/main" val="2544706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My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7BE5-518E-9EF9-C6F9-18DE7D8F7979}"/>
              </a:ext>
            </a:extLst>
          </p:cNvPr>
          <p:cNvSpPr>
            <a:spLocks noGrp="1"/>
          </p:cNvSpPr>
          <p:nvPr>
            <p:ph type="title"/>
          </p:nvPr>
        </p:nvSpPr>
        <p:spPr>
          <a:xfrm>
            <a:off x="7371471" y="-1"/>
            <a:ext cx="4820529" cy="4712675"/>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A09906A5-9FA5-6D03-8DE0-421D01E2616A}"/>
              </a:ext>
            </a:extLst>
          </p:cNvPr>
          <p:cNvSpPr>
            <a:spLocks noGrp="1"/>
          </p:cNvSpPr>
          <p:nvPr>
            <p:ph type="pic" idx="1"/>
          </p:nvPr>
        </p:nvSpPr>
        <p:spPr>
          <a:xfrm>
            <a:off x="-1" y="0"/>
            <a:ext cx="737147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694CD9-A4C2-3823-CE29-FDEF2C2D4B40}"/>
              </a:ext>
            </a:extLst>
          </p:cNvPr>
          <p:cNvSpPr>
            <a:spLocks noGrp="1"/>
          </p:cNvSpPr>
          <p:nvPr>
            <p:ph type="body" sz="half" idx="2"/>
          </p:nvPr>
        </p:nvSpPr>
        <p:spPr>
          <a:xfrm>
            <a:off x="7371472" y="4712674"/>
            <a:ext cx="4820528" cy="21453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5249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DE84-E2C3-78FE-F03E-5E8FB38CE5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4C6688-4772-0730-7F94-037ECA4273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E8A3A0-77ED-323F-9E71-D179016D8F02}"/>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5" name="Footer Placeholder 4">
            <a:extLst>
              <a:ext uri="{FF2B5EF4-FFF2-40B4-BE49-F238E27FC236}">
                <a16:creationId xmlns:a16="http://schemas.microsoft.com/office/drawing/2014/main" id="{DE219E36-D821-BDE8-F367-575B84E54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AEB77-C0C0-1A15-5206-2B27EB9E6087}"/>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408880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9E5D-EED0-D471-1DBA-EBECC3E7B4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DC1BA8-C51D-08D2-57AC-FBE962F160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1DF321-66AB-64E4-81A4-1710992D7637}"/>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5" name="Footer Placeholder 4">
            <a:extLst>
              <a:ext uri="{FF2B5EF4-FFF2-40B4-BE49-F238E27FC236}">
                <a16:creationId xmlns:a16="http://schemas.microsoft.com/office/drawing/2014/main" id="{00ADCAF2-76C3-9FB4-1F97-09762741E8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749D86-F4D3-5D44-9F34-CC011B2B3AFC}"/>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2552268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46C07-9854-410C-3365-52D01174E4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F9ABA8-2CC8-1183-397B-1420CFA79F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AC944D-FED9-7DB4-A66B-119516A34D6C}"/>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5" name="Footer Placeholder 4">
            <a:extLst>
              <a:ext uri="{FF2B5EF4-FFF2-40B4-BE49-F238E27FC236}">
                <a16:creationId xmlns:a16="http://schemas.microsoft.com/office/drawing/2014/main" id="{146B681E-67DC-B3B7-6B70-37D831956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3133E-0160-4BF1-F4E2-1F0D766A759C}"/>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3530460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449A-17BD-F6A9-F69C-893CAEBB9A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1F9648-1326-CF96-BE4D-7E67A032DD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5B6BCC-2CFB-4FD6-3466-438434424F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49EAAD-0AB4-6A23-A107-125D3E51753B}"/>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6" name="Footer Placeholder 5">
            <a:extLst>
              <a:ext uri="{FF2B5EF4-FFF2-40B4-BE49-F238E27FC236}">
                <a16:creationId xmlns:a16="http://schemas.microsoft.com/office/drawing/2014/main" id="{AB5276D7-6C77-2F87-CEF9-F3167B2E15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1AE59-F082-5343-4316-99B1DA6A7030}"/>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2492152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BCD89-B27E-F34E-936E-8517116528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E0D796-7B7F-C4E6-0253-9DA6A0F446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C8DDF1-03D1-515A-1A7A-76B0028DEF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8DBF8B-DCA5-1EC8-1ECC-640F8A9FD9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D20ABF-A877-D3B7-75DF-F9546C1029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96B599-845D-67AA-1435-98AC11DC0924}"/>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8" name="Footer Placeholder 7">
            <a:extLst>
              <a:ext uri="{FF2B5EF4-FFF2-40B4-BE49-F238E27FC236}">
                <a16:creationId xmlns:a16="http://schemas.microsoft.com/office/drawing/2014/main" id="{4816F3BD-25B2-D25C-F40D-8A5F03EB28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DA4755-0329-A370-CCF6-085626359E04}"/>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4059739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F513-C304-B32A-52A8-26406EDD56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E70FF3-C86E-56A1-F530-DD15FD88606A}"/>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4" name="Footer Placeholder 3">
            <a:extLst>
              <a:ext uri="{FF2B5EF4-FFF2-40B4-BE49-F238E27FC236}">
                <a16:creationId xmlns:a16="http://schemas.microsoft.com/office/drawing/2014/main" id="{7F62DDFB-2BFB-9077-6D33-999064C423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709732-9C20-1CCC-02F9-7C09E9A626F9}"/>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1105111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9AD1B8-34A7-3092-A1E4-F8F0F3632B77}"/>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3" name="Footer Placeholder 2">
            <a:extLst>
              <a:ext uri="{FF2B5EF4-FFF2-40B4-BE49-F238E27FC236}">
                <a16:creationId xmlns:a16="http://schemas.microsoft.com/office/drawing/2014/main" id="{D9E759A3-99B9-719D-650D-2AEF8B8CFF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C30363-0EF2-0F5F-E6DB-EEE19B5F2302}"/>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1415590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99EF-69FF-9FF6-E05C-179E637019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CF76CB-6245-FC37-466E-D0DF31D7E5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374B47-D6EF-6E77-20EB-475961A44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762BFE-0D20-06AF-2016-5BCBC0887179}"/>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6" name="Footer Placeholder 5">
            <a:extLst>
              <a:ext uri="{FF2B5EF4-FFF2-40B4-BE49-F238E27FC236}">
                <a16:creationId xmlns:a16="http://schemas.microsoft.com/office/drawing/2014/main" id="{C5B16C77-0A5B-5E56-65D4-5245F9D626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735E0-B22E-10FF-1275-6526ADA57509}"/>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2421803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90C1A-1D7B-C58B-D7A3-36A8941FBA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29D32A-425C-6F2E-D62B-2AA5B8FE1E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E98D96-686F-5426-E894-EE4064F188CB}"/>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5" name="Footer Placeholder 4">
            <a:extLst>
              <a:ext uri="{FF2B5EF4-FFF2-40B4-BE49-F238E27FC236}">
                <a16:creationId xmlns:a16="http://schemas.microsoft.com/office/drawing/2014/main" id="{6944646C-1820-612D-28A3-0DD83139A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0CF7AE-4AB1-F006-B87E-6DF919CCD423}"/>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2115531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7617DE-BF19-7338-BCC9-12621D0E5C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30C81B-E0D8-F3E3-02C7-959857C526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F26A1-D058-B68E-17FF-9A6A2BC38D0D}"/>
              </a:ext>
            </a:extLst>
          </p:cNvPr>
          <p:cNvSpPr>
            <a:spLocks noGrp="1"/>
          </p:cNvSpPr>
          <p:nvPr>
            <p:ph type="dt" sz="half" idx="10"/>
          </p:nvPr>
        </p:nvSpPr>
        <p:spPr/>
        <p:txBody>
          <a:bodyPr/>
          <a:lstStyle/>
          <a:p>
            <a:fld id="{FE5CA446-0101-4EA7-AF16-25B70B724E8B}" type="datetimeFigureOut">
              <a:rPr lang="en-US" smtClean="0"/>
              <a:t>9/25/2025</a:t>
            </a:fld>
            <a:endParaRPr lang="en-US"/>
          </a:p>
        </p:txBody>
      </p:sp>
      <p:sp>
        <p:nvSpPr>
          <p:cNvPr id="5" name="Footer Placeholder 4">
            <a:extLst>
              <a:ext uri="{FF2B5EF4-FFF2-40B4-BE49-F238E27FC236}">
                <a16:creationId xmlns:a16="http://schemas.microsoft.com/office/drawing/2014/main" id="{C6681FCB-7370-B612-725E-60AE4E06AE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DBFEA4-E8D6-608A-1C88-58D1CB95FF0D}"/>
              </a:ext>
            </a:extLst>
          </p:cNvPr>
          <p:cNvSpPr>
            <a:spLocks noGrp="1"/>
          </p:cNvSpPr>
          <p:nvPr>
            <p:ph type="sldNum" sz="quarter" idx="12"/>
          </p:nvPr>
        </p:nvSpPr>
        <p:spPr/>
        <p:txBody>
          <a:bodyPr/>
          <a:lstStyle/>
          <a:p>
            <a:fld id="{F3985DC0-1B04-4D2A-A0F4-69B9777170E8}" type="slidenum">
              <a:rPr lang="en-US" smtClean="0"/>
              <a:t>‹#›</a:t>
            </a:fld>
            <a:endParaRPr lang="en-US"/>
          </a:p>
        </p:txBody>
      </p:sp>
    </p:spTree>
    <p:extLst>
      <p:ext uri="{BB962C8B-B14F-4D97-AF65-F5344CB8AC3E}">
        <p14:creationId xmlns:p14="http://schemas.microsoft.com/office/powerpoint/2010/main" val="297551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a:t>Diancom Foundation - Confidential</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1" r:id="rId3"/>
    <p:sldLayoutId id="2147483659" r:id="rId4"/>
    <p:sldLayoutId id="2147483668" r:id="rId5"/>
    <p:sldLayoutId id="2147483669" r:id="rId6"/>
    <p:sldLayoutId id="2147483661" r:id="rId7"/>
    <p:sldLayoutId id="2147483666" r:id="rId8"/>
  </p:sldLayoutIdLst>
  <p:hf hdr="0" dt="0"/>
  <p:txStyles>
    <p:titleStyle>
      <a:lvl1pPr algn="l" defTabSz="914400" rtl="0" eaLnBrk="1" latinLnBrk="0" hangingPunct="1">
        <a:lnSpc>
          <a:spcPct val="8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EE97D7-AF96-9693-F91B-9AB29BE033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21FAC1-2C62-B9C3-6AAA-B0080C2D75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3B56-3521-EF52-ED23-B32E70337F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5CA446-0101-4EA7-AF16-25B70B724E8B}" type="datetimeFigureOut">
              <a:rPr lang="en-US" smtClean="0"/>
              <a:t>9/25/2025</a:t>
            </a:fld>
            <a:endParaRPr lang="en-US"/>
          </a:p>
        </p:txBody>
      </p:sp>
      <p:sp>
        <p:nvSpPr>
          <p:cNvPr id="5" name="Footer Placeholder 4">
            <a:extLst>
              <a:ext uri="{FF2B5EF4-FFF2-40B4-BE49-F238E27FC236}">
                <a16:creationId xmlns:a16="http://schemas.microsoft.com/office/drawing/2014/main" id="{3F35828C-B962-98F8-A0D2-F4809F3952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300B45-6071-DD1C-6378-2AC1224974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985DC0-1B04-4D2A-A0F4-69B9777170E8}" type="slidenum">
              <a:rPr lang="en-US" smtClean="0"/>
              <a:t>‹#›</a:t>
            </a:fld>
            <a:endParaRPr lang="en-US"/>
          </a:p>
        </p:txBody>
      </p:sp>
    </p:spTree>
    <p:extLst>
      <p:ext uri="{BB962C8B-B14F-4D97-AF65-F5344CB8AC3E}">
        <p14:creationId xmlns:p14="http://schemas.microsoft.com/office/powerpoint/2010/main" val="2964334734"/>
      </p:ext>
    </p:extLst>
  </p:cSld>
  <p:clrMap bg1="lt1" tx1="dk1" bg2="lt2" tx2="dk2" accent1="accent1" accent2="accent2" accent3="accent3" accent4="accent4" accent5="accent5" accent6="accent6" hlink="hlink" folHlink="folHlink"/>
  <p:sldLayoutIdLst>
    <p:sldLayoutId id="2147483681"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516B1-06C2-B7C7-7D1F-DCBE0430D526}"/>
              </a:ext>
            </a:extLst>
          </p:cNvPr>
          <p:cNvSpPr>
            <a:spLocks noGrp="1"/>
          </p:cNvSpPr>
          <p:nvPr>
            <p:ph type="title"/>
          </p:nvPr>
        </p:nvSpPr>
        <p:spPr>
          <a:xfrm>
            <a:off x="6211019" y="1460500"/>
            <a:ext cx="5980982" cy="2133600"/>
          </a:xfrm>
        </p:spPr>
        <p:txBody>
          <a:bodyPr anchor="t">
            <a:normAutofit/>
          </a:bodyPr>
          <a:lstStyle/>
          <a:p>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t>Roles &amp; Journey in </a:t>
            </a:r>
            <a:b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t>Modern SOC Development</a:t>
            </a:r>
            <a:b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a:t>
            </a:r>
            <a:b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t>IC Development Career Guide</a:t>
            </a:r>
            <a:endParaRPr lang="en-US" sz="3600" dirty="0">
              <a:solidFill>
                <a:srgbClr val="0070C0"/>
              </a:solidFill>
            </a:endParaRPr>
          </a:p>
        </p:txBody>
      </p:sp>
      <p:pic>
        <p:nvPicPr>
          <p:cNvPr id="6" name="Picture Placeholder 5" descr="A group of people looking at a map&#10;&#10;AI-generated content may be incorrect.">
            <a:extLst>
              <a:ext uri="{FF2B5EF4-FFF2-40B4-BE49-F238E27FC236}">
                <a16:creationId xmlns:a16="http://schemas.microsoft.com/office/drawing/2014/main" id="{02E766C6-3733-50C5-5343-A3CA76DE8AA7}"/>
              </a:ext>
            </a:extLst>
          </p:cNvPr>
          <p:cNvPicPr>
            <a:picLocks noGrp="1" noChangeAspect="1"/>
          </p:cNvPicPr>
          <p:nvPr>
            <p:ph type="pic" idx="1"/>
          </p:nvPr>
        </p:nvPicPr>
        <p:blipFill>
          <a:blip r:embed="rId2"/>
          <a:srcRect t="3478" b="3478"/>
          <a:stretch>
            <a:fillRect/>
          </a:stretch>
        </p:blipFill>
        <p:spPr>
          <a:xfrm>
            <a:off x="0" y="593313"/>
            <a:ext cx="6096000" cy="5671373"/>
          </a:xfrm>
        </p:spPr>
      </p:pic>
      <p:sp>
        <p:nvSpPr>
          <p:cNvPr id="4" name="Text Placeholder 3">
            <a:extLst>
              <a:ext uri="{FF2B5EF4-FFF2-40B4-BE49-F238E27FC236}">
                <a16:creationId xmlns:a16="http://schemas.microsoft.com/office/drawing/2014/main" id="{E9184785-42FF-BF6E-A294-1CCE0199A930}"/>
              </a:ext>
            </a:extLst>
          </p:cNvPr>
          <p:cNvSpPr>
            <a:spLocks noGrp="1"/>
          </p:cNvSpPr>
          <p:nvPr>
            <p:ph type="body" sz="half" idx="2"/>
          </p:nvPr>
        </p:nvSpPr>
        <p:spPr>
          <a:xfrm>
            <a:off x="8184332" y="4848045"/>
            <a:ext cx="4007667" cy="2009955"/>
          </a:xfrm>
        </p:spPr>
        <p:txBody>
          <a:bodyPr vert="horz" lIns="91440" tIns="45720" rIns="91440" bIns="45720" rtlCol="0" anchor="t">
            <a:normAutofit/>
          </a:bodyPr>
          <a:lstStyle/>
          <a:p>
            <a:endParaRPr lang="en-US" dirty="0"/>
          </a:p>
          <a:p>
            <a:pPr>
              <a:spcBef>
                <a:spcPts val="0"/>
              </a:spcBef>
              <a:spcAft>
                <a:spcPts val="600"/>
              </a:spcAft>
            </a:pPr>
            <a:r>
              <a:rPr lang="en-US" dirty="0">
                <a:solidFill>
                  <a:srgbClr val="002060"/>
                </a:solidFill>
              </a:rPr>
              <a:t>Tuan A. Nguyen</a:t>
            </a:r>
          </a:p>
          <a:p>
            <a:pPr>
              <a:spcBef>
                <a:spcPts val="0"/>
              </a:spcBef>
              <a:spcAft>
                <a:spcPts val="600"/>
              </a:spcAft>
            </a:pPr>
            <a:r>
              <a:rPr lang="en-US" dirty="0" err="1">
                <a:solidFill>
                  <a:srgbClr val="002060"/>
                </a:solidFill>
              </a:rPr>
              <a:t>Diancom</a:t>
            </a:r>
            <a:r>
              <a:rPr lang="en-US" dirty="0">
                <a:solidFill>
                  <a:srgbClr val="002060"/>
                </a:solidFill>
              </a:rPr>
              <a:t> Foundation</a:t>
            </a:r>
          </a:p>
          <a:p>
            <a:pPr>
              <a:spcBef>
                <a:spcPts val="0"/>
              </a:spcBef>
              <a:spcAft>
                <a:spcPts val="600"/>
              </a:spcAft>
            </a:pPr>
            <a:r>
              <a:rPr lang="en-US" dirty="0">
                <a:solidFill>
                  <a:srgbClr val="002060"/>
                </a:solidFill>
              </a:rPr>
              <a:t>Contact: </a:t>
            </a:r>
            <a:r>
              <a:rPr lang="en-US" b="1" dirty="0">
                <a:solidFill>
                  <a:srgbClr val="002060"/>
                </a:solidFill>
              </a:rPr>
              <a:t>tuan@diancom.org</a:t>
            </a:r>
            <a:endParaRPr lang="en-US" dirty="0">
              <a:solidFill>
                <a:srgbClr val="002060"/>
              </a:solidFill>
            </a:endParaRPr>
          </a:p>
          <a:p>
            <a:r>
              <a:rPr lang="en-US" dirty="0">
                <a:solidFill>
                  <a:srgbClr val="002060"/>
                </a:solidFill>
              </a:rPr>
              <a:t>July 3, 2025</a:t>
            </a:r>
          </a:p>
        </p:txBody>
      </p:sp>
      <p:sp>
        <p:nvSpPr>
          <p:cNvPr id="3" name="Title 1">
            <a:extLst>
              <a:ext uri="{FF2B5EF4-FFF2-40B4-BE49-F238E27FC236}">
                <a16:creationId xmlns:a16="http://schemas.microsoft.com/office/drawing/2014/main" id="{B0BBA07B-F16C-7252-F7EC-6F5B9609570C}"/>
              </a:ext>
            </a:extLst>
          </p:cNvPr>
          <p:cNvSpPr txBox="1">
            <a:spLocks/>
          </p:cNvSpPr>
          <p:nvPr/>
        </p:nvSpPr>
        <p:spPr>
          <a:xfrm>
            <a:off x="6211016" y="4235570"/>
            <a:ext cx="5980983" cy="5741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1800" b="1" dirty="0">
                <a:solidFill>
                  <a:srgbClr val="0070C0"/>
                </a:solidFill>
                <a:latin typeface="Calibri" panose="020F0502020204030204" pitchFamily="34" charset="0"/>
                <a:ea typeface="Calibri" panose="020F0502020204030204" pitchFamily="34" charset="0"/>
                <a:cs typeface="Calibri" panose="020F0502020204030204" pitchFamily="34" charset="0"/>
              </a:rPr>
              <a:t>Target Audience: </a:t>
            </a:r>
            <a:r>
              <a:rPr lang="en-US" sz="1800" dirty="0">
                <a:solidFill>
                  <a:srgbClr val="0070C0"/>
                </a:solidFill>
                <a:latin typeface="Calibri" panose="020F0502020204030204" pitchFamily="34" charset="0"/>
                <a:ea typeface="Calibri" panose="020F0502020204030204" pitchFamily="34" charset="0"/>
                <a:cs typeface="Calibri" panose="020F0502020204030204" pitchFamily="34" charset="0"/>
              </a:rPr>
              <a:t>Prospective Students</a:t>
            </a:r>
            <a:endParaRPr lang="en-US" sz="1800" dirty="0">
              <a:solidFill>
                <a:srgbClr val="0070C0"/>
              </a:solidFill>
            </a:endParaRPr>
          </a:p>
        </p:txBody>
      </p:sp>
      <p:pic>
        <p:nvPicPr>
          <p:cNvPr id="8" name="Graphic 7" descr="Diamond with solid fill">
            <a:extLst>
              <a:ext uri="{FF2B5EF4-FFF2-40B4-BE49-F238E27FC236}">
                <a16:creationId xmlns:a16="http://schemas.microsoft.com/office/drawing/2014/main" id="{5519F63F-07A6-6C08-2A19-6AEC1586E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75875" y="3428999"/>
            <a:ext cx="651264" cy="651264"/>
          </a:xfrm>
          <a:prstGeom prst="rect">
            <a:avLst/>
          </a:prstGeom>
        </p:spPr>
      </p:pic>
    </p:spTree>
    <p:extLst>
      <p:ext uri="{BB962C8B-B14F-4D97-AF65-F5344CB8AC3E}">
        <p14:creationId xmlns:p14="http://schemas.microsoft.com/office/powerpoint/2010/main" val="4018245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59A37-CD30-3DEA-9518-9F6243368046}"/>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Welcome &amp; Why We're Here</a:t>
            </a:r>
          </a:p>
        </p:txBody>
      </p:sp>
      <p:sp>
        <p:nvSpPr>
          <p:cNvPr id="3" name="Content Placeholder 2">
            <a:extLst>
              <a:ext uri="{FF2B5EF4-FFF2-40B4-BE49-F238E27FC236}">
                <a16:creationId xmlns:a16="http://schemas.microsoft.com/office/drawing/2014/main" id="{72999859-BEA8-EA1D-8D01-6FB77FC3150D}"/>
              </a:ext>
            </a:extLst>
          </p:cNvPr>
          <p:cNvSpPr>
            <a:spLocks noGrp="1"/>
          </p:cNvSpPr>
          <p:nvPr>
            <p:ph idx="1"/>
          </p:nvPr>
        </p:nvSpPr>
        <p:spPr>
          <a:xfrm>
            <a:off x="1" y="1232453"/>
            <a:ext cx="7911100" cy="5625548"/>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Welcome to the start of your journey into modern silicon IC development!</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will learn about the road ahead after graduation.</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Session Goal: </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To get you better informed about: </a:t>
            </a:r>
          </a:p>
          <a:p>
            <a:pPr marL="1027112" lvl="1" indent="-342900">
              <a:buFont typeface="Wingdings" panose="05000000000000000000" pitchFamily="2" charset="2"/>
              <a:buChar char="ü"/>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different engineering positions in an IC development team.</a:t>
            </a:r>
          </a:p>
          <a:p>
            <a:pPr marL="1027112" lvl="1" indent="-342900">
              <a:buFont typeface="Wingdings" panose="05000000000000000000" pitchFamily="2" charset="2"/>
              <a:buChar char="ü"/>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course focus that you need</a:t>
            </a:r>
          </a:p>
          <a:p>
            <a:pPr marL="1027112" lvl="1" indent="-342900">
              <a:buFont typeface="Wingdings" panose="05000000000000000000" pitchFamily="2" charset="2"/>
              <a:buChar char="ü"/>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 along each type of positions</a:t>
            </a:r>
          </a:p>
          <a:p>
            <a:pPr marL="1027112" lvl="1" indent="-342900">
              <a:buFont typeface="Wingdings" panose="05000000000000000000" pitchFamily="2" charset="2"/>
              <a:buChar char="ü"/>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best fit role for an individual with strong technical aptitude but with limited English language communication skills.</a:t>
            </a:r>
          </a:p>
          <a:p>
            <a:pPr marL="1027112" lvl="1" indent="-342900">
              <a:buFont typeface="Wingdings" panose="05000000000000000000" pitchFamily="2" charset="2"/>
              <a:buChar char="ü"/>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Top areas in terms of market demand and job opportunities for entry level?</a:t>
            </a:r>
          </a:p>
          <a:p>
            <a:pPr marL="1027112" lvl="1" indent="-342900">
              <a:buFont typeface="Wingdings" panose="05000000000000000000" pitchFamily="2" charset="2"/>
              <a:buChar char="ü"/>
            </a:pPr>
            <a:endPar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027112" lvl="1" indent="-342900">
              <a:buFont typeface="Wingdings" panose="05000000000000000000" pitchFamily="2" charset="2"/>
              <a:buChar char="ü"/>
            </a:pPr>
            <a:endPar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EFE8E487-4219-196A-DA83-CB009AE957E3}"/>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D42A266D-0762-87CB-59D2-D3F0699D342F}"/>
              </a:ext>
            </a:extLst>
          </p:cNvPr>
          <p:cNvSpPr>
            <a:spLocks noGrp="1"/>
          </p:cNvSpPr>
          <p:nvPr>
            <p:ph type="sldNum" sz="quarter" idx="4"/>
          </p:nvPr>
        </p:nvSpPr>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458722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962EF-9394-3A21-80E9-E73CDF280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E79BE-25D3-DAB5-1E1E-E127913543A3}"/>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Module 1: Career Choice &amp; Self Assessment</a:t>
            </a:r>
          </a:p>
        </p:txBody>
      </p:sp>
      <p:sp>
        <p:nvSpPr>
          <p:cNvPr id="3" name="Content Placeholder 2">
            <a:extLst>
              <a:ext uri="{FF2B5EF4-FFF2-40B4-BE49-F238E27FC236}">
                <a16:creationId xmlns:a16="http://schemas.microsoft.com/office/drawing/2014/main" id="{CE25C1F3-36F9-E6A3-1459-E970BC112C63}"/>
              </a:ext>
            </a:extLst>
          </p:cNvPr>
          <p:cNvSpPr>
            <a:spLocks noGrp="1"/>
          </p:cNvSpPr>
          <p:nvPr>
            <p:ph idx="1"/>
          </p:nvPr>
        </p:nvSpPr>
        <p:spPr>
          <a:xfrm>
            <a:off x="1" y="1232453"/>
            <a:ext cx="6606282" cy="5625548"/>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session outlines some key career path options for new university graduates in the IC development field, emphasizing the first five years of employment.</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Each individual is unique.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Assessing your own intellectual capacity, aptitude and personality and matching them against known career paths and the required critical soft skills may help you make better informed decisions regarding your career future.</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698329AD-E5B2-EB9A-9FC7-A48CEEA45DB2}"/>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9E88AC3F-CE06-E3D0-759C-1879711CCE20}"/>
              </a:ext>
            </a:extLst>
          </p:cNvPr>
          <p:cNvSpPr>
            <a:spLocks noGrp="1"/>
          </p:cNvSpPr>
          <p:nvPr>
            <p:ph type="sldNum" sz="quarter" idx="4"/>
          </p:nvPr>
        </p:nvSpPr>
        <p:spPr/>
        <p:txBody>
          <a:bodyPr/>
          <a:lstStyle/>
          <a:p>
            <a:fld id="{294A09A9-5501-47C1-A89A-A340965A2BE2}" type="slidenum">
              <a:rPr lang="en-US" smtClean="0"/>
              <a:pPr/>
              <a:t>3</a:t>
            </a:fld>
            <a:endParaRPr lang="en-US" dirty="0"/>
          </a:p>
        </p:txBody>
      </p:sp>
    </p:spTree>
    <p:extLst>
      <p:ext uri="{BB962C8B-B14F-4D97-AF65-F5344CB8AC3E}">
        <p14:creationId xmlns:p14="http://schemas.microsoft.com/office/powerpoint/2010/main" val="846164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4BE1C-F956-6862-7ADD-BDFAE59EF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A6FD4-A230-65EF-628F-713BE6EE770E}"/>
              </a:ext>
            </a:extLst>
          </p:cNvPr>
          <p:cNvSpPr>
            <a:spLocks noGrp="1"/>
          </p:cNvSpPr>
          <p:nvPr>
            <p:ph type="title"/>
          </p:nvPr>
        </p:nvSpPr>
        <p:spPr>
          <a:xfrm>
            <a:off x="0" y="1"/>
            <a:ext cx="11609798" cy="945222"/>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Paths Options in IC Development Field</a:t>
            </a:r>
          </a:p>
        </p:txBody>
      </p:sp>
      <p:sp>
        <p:nvSpPr>
          <p:cNvPr id="3" name="Content Placeholder 2">
            <a:extLst>
              <a:ext uri="{FF2B5EF4-FFF2-40B4-BE49-F238E27FC236}">
                <a16:creationId xmlns:a16="http://schemas.microsoft.com/office/drawing/2014/main" id="{8243B7A4-68B9-1D45-FDA0-3676D5B99EE8}"/>
              </a:ext>
            </a:extLst>
          </p:cNvPr>
          <p:cNvSpPr>
            <a:spLocks noGrp="1"/>
          </p:cNvSpPr>
          <p:nvPr>
            <p:ph idx="1"/>
          </p:nvPr>
        </p:nvSpPr>
        <p:spPr>
          <a:xfrm>
            <a:off x="1" y="1571945"/>
            <a:ext cx="7325138" cy="5286055"/>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In this guide, we will explore the following career path options in the IC Development arena:</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Digital RTL Designer</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Design Verification (DV) Engineer </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SOC (System on a Chip) Architect </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AI Hardware Architect </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Hardware Security Architect</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Mixed-Signal IC Designer</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Physical Design Engineer</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Systems Engineer</a:t>
            </a: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Test Engineer</a:t>
            </a:r>
          </a:p>
          <a:p>
            <a:pPr marL="1027112" lvl="1" indent="-342900">
              <a:buFont typeface="Wingdings" panose="05000000000000000000" pitchFamily="2" charset="2"/>
              <a:buChar char="§"/>
            </a:pPr>
            <a:endPar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B93CEC80-4D32-8C9B-14F4-C54C7A342234}"/>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FD6D5B4C-757D-6C2E-F710-10DC2231D2F8}"/>
              </a:ext>
            </a:extLst>
          </p:cNvPr>
          <p:cNvSpPr>
            <a:spLocks noGrp="1"/>
          </p:cNvSpPr>
          <p:nvPr>
            <p:ph type="sldNum" sz="quarter" idx="4"/>
          </p:nvPr>
        </p:nvSpPr>
        <p:spPr/>
        <p:txBody>
          <a:bodyPr/>
          <a:lstStyle/>
          <a:p>
            <a:fld id="{294A09A9-5501-47C1-A89A-A340965A2BE2}" type="slidenum">
              <a:rPr lang="en-US" smtClean="0"/>
              <a:pPr/>
              <a:t>4</a:t>
            </a:fld>
            <a:endParaRPr lang="en-US" dirty="0"/>
          </a:p>
        </p:txBody>
      </p:sp>
    </p:spTree>
    <p:extLst>
      <p:ext uri="{BB962C8B-B14F-4D97-AF65-F5344CB8AC3E}">
        <p14:creationId xmlns:p14="http://schemas.microsoft.com/office/powerpoint/2010/main" val="224106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CF8BF-8C49-2DE9-DFD2-FA59D51D14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ED1F43-6E14-1DCD-610C-DA01B4813FC3}"/>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Digital RTL Designer</a:t>
            </a:r>
          </a:p>
        </p:txBody>
      </p:sp>
      <p:sp>
        <p:nvSpPr>
          <p:cNvPr id="3" name="Content Placeholder 2">
            <a:extLst>
              <a:ext uri="{FF2B5EF4-FFF2-40B4-BE49-F238E27FC236}">
                <a16:creationId xmlns:a16="http://schemas.microsoft.com/office/drawing/2014/main" id="{6FC66429-6F58-E0DA-912B-79B40E8CE1D9}"/>
              </a:ext>
            </a:extLst>
          </p:cNvPr>
          <p:cNvSpPr>
            <a:spLocks noGrp="1"/>
          </p:cNvSpPr>
          <p:nvPr>
            <p:ph idx="1"/>
          </p:nvPr>
        </p:nvSpPr>
        <p:spPr>
          <a:xfrm>
            <a:off x="1" y="1232453"/>
            <a:ext cx="10644026" cy="5625548"/>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is a fundamental role in chip design, </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focused on writing the code that describes the digital circuits.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endPar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Your primary focus should be on Digital Logic Design, Computer Architecture, and VLSI Design.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must gain proficiency in a Hardware Description Language (HDL), with Verilog/SystemVerilog being the industry standard.</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Also, take courses that cover Static Timing Analysis (STA) and logic synthesis.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Strong scripting skills in languages like Python, </a:t>
            </a:r>
            <a:r>
              <a:rPr lang="en-US" sz="18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Tcl</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or Perl are highly valuable for automating tasks.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 </a:t>
            </a:r>
          </a:p>
          <a:p>
            <a:pPr marL="1027112" lvl="1" indent="-342900">
              <a:buFont typeface="Wingdings" panose="05000000000000000000" pitchFamily="2" charset="2"/>
              <a:buChar char="§"/>
            </a:pPr>
            <a:r>
              <a:rPr lang="en-US" sz="18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is a very common entry-level position for graduates.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Junior RTL Designer: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start by designing smaller, well-defined blocks of a larger chip under supervision.</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RTL Designer: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With experience, you'll own the design of more complex blocks or IPs (Intellectual Property).</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DA66D342-B7AA-5F8F-F596-C85150E981FD}"/>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1E973FE5-8504-4349-F24A-C05A38BF25B0}"/>
              </a:ext>
            </a:extLst>
          </p:cNvPr>
          <p:cNvSpPr>
            <a:spLocks noGrp="1"/>
          </p:cNvSpPr>
          <p:nvPr>
            <p:ph type="sldNum" sz="quarter" idx="4"/>
          </p:nvPr>
        </p:nvSpPr>
        <p:spPr/>
        <p:txBody>
          <a:bodyPr/>
          <a:lstStyle/>
          <a:p>
            <a:fld id="{294A09A9-5501-47C1-A89A-A340965A2BE2}" type="slidenum">
              <a:rPr lang="en-US" smtClean="0"/>
              <a:pPr/>
              <a:t>5</a:t>
            </a:fld>
            <a:endParaRPr lang="en-US" dirty="0"/>
          </a:p>
        </p:txBody>
      </p:sp>
    </p:spTree>
    <p:extLst>
      <p:ext uri="{BB962C8B-B14F-4D97-AF65-F5344CB8AC3E}">
        <p14:creationId xmlns:p14="http://schemas.microsoft.com/office/powerpoint/2010/main" val="1903802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8DE3A-641A-2095-3D8C-7E59741AF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00C8F-C641-C34A-C5EF-8E59363F4F50}"/>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Design Verification (DV) Engineer </a:t>
            </a:r>
          </a:p>
        </p:txBody>
      </p:sp>
      <p:sp>
        <p:nvSpPr>
          <p:cNvPr id="3" name="Content Placeholder 2">
            <a:extLst>
              <a:ext uri="{FF2B5EF4-FFF2-40B4-BE49-F238E27FC236}">
                <a16:creationId xmlns:a16="http://schemas.microsoft.com/office/drawing/2014/main" id="{A49E8AC8-B4A5-B109-CD2E-B3B53594BF4B}"/>
              </a:ext>
            </a:extLst>
          </p:cNvPr>
          <p:cNvSpPr>
            <a:spLocks noGrp="1"/>
          </p:cNvSpPr>
          <p:nvPr>
            <p:ph idx="1"/>
          </p:nvPr>
        </p:nvSpPr>
        <p:spPr>
          <a:xfrm>
            <a:off x="1" y="1150707"/>
            <a:ext cx="11578974" cy="5707294"/>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DV engineers are the detectives of the chip world.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They ensure that the RTL design is bug-free and functions correctly according to its specification.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It's a role that requires a system-level understanding and a knack for finding problems.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 strong foundation in Digital Logic and Computer Architecture is essential.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need to develop strong software skills, particularly in Object-Oriented Programming (OOP), as modern verification is heavily software-driven.</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Focus on learning SystemVerilog and the Universal Verification Methodology (UVM).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Courses in software testing and data structures are also highly beneficial.</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 </a:t>
            </a:r>
          </a:p>
          <a:p>
            <a:pPr marL="1027112" lvl="1" indent="-342900">
              <a:buFont typeface="Wingdings" panose="05000000000000000000" pitchFamily="2" charset="2"/>
              <a:buChar char="§"/>
            </a:pPr>
            <a:r>
              <a:rPr lang="en-US" sz="18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This is another excellent entry-level role with high demand, thus present greater opportunity for employment.</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Junior DV Engineer: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start by writing test cases for individual components and learning the verification environment.</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DV Engineer: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take ownership of verifying complete IP blocks, developing test plans, and building robust testbenches.</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1FFC366F-F2BA-EE7E-F05C-A9BB2F1609CD}"/>
              </a:ext>
            </a:extLst>
          </p:cNvPr>
          <p:cNvSpPr>
            <a:spLocks noGrp="1"/>
          </p:cNvSpPr>
          <p:nvPr>
            <p:ph type="ftr" sz="quarter" idx="3"/>
          </p:nvPr>
        </p:nvSpPr>
        <p:spPr/>
        <p:txBody>
          <a:bodyPr/>
          <a:lstStyle/>
          <a:p>
            <a:r>
              <a:rPr lang="en-US" dirty="0" err="1"/>
              <a:t>Diancom</a:t>
            </a:r>
            <a:r>
              <a:rPr lang="en-US" dirty="0"/>
              <a:t> Foundation - Confidential</a:t>
            </a:r>
          </a:p>
        </p:txBody>
      </p:sp>
      <p:sp>
        <p:nvSpPr>
          <p:cNvPr id="5" name="Slide Number Placeholder 4">
            <a:extLst>
              <a:ext uri="{FF2B5EF4-FFF2-40B4-BE49-F238E27FC236}">
                <a16:creationId xmlns:a16="http://schemas.microsoft.com/office/drawing/2014/main" id="{78A3DF84-A72D-A7E2-F5FC-5E2307CF3AED}"/>
              </a:ext>
            </a:extLst>
          </p:cNvPr>
          <p:cNvSpPr>
            <a:spLocks noGrp="1"/>
          </p:cNvSpPr>
          <p:nvPr>
            <p:ph type="sldNum" sz="quarter" idx="4"/>
          </p:nvPr>
        </p:nvSpPr>
        <p:spPr/>
        <p:txBody>
          <a:bodyPr/>
          <a:lstStyle/>
          <a:p>
            <a:fld id="{294A09A9-5501-47C1-A89A-A340965A2BE2}" type="slidenum">
              <a:rPr lang="en-US" smtClean="0"/>
              <a:pPr/>
              <a:t>6</a:t>
            </a:fld>
            <a:endParaRPr lang="en-US" dirty="0"/>
          </a:p>
        </p:txBody>
      </p:sp>
    </p:spTree>
    <p:extLst>
      <p:ext uri="{BB962C8B-B14F-4D97-AF65-F5344CB8AC3E}">
        <p14:creationId xmlns:p14="http://schemas.microsoft.com/office/powerpoint/2010/main" val="4028919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EC233-84ED-976F-563A-25C43ECB6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B0B01-68C6-E2FF-F72F-B11D978B4AA6}"/>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SOC (System on a Chip) Architect</a:t>
            </a:r>
          </a:p>
        </p:txBody>
      </p:sp>
      <p:sp>
        <p:nvSpPr>
          <p:cNvPr id="3" name="Content Placeholder 2">
            <a:extLst>
              <a:ext uri="{FF2B5EF4-FFF2-40B4-BE49-F238E27FC236}">
                <a16:creationId xmlns:a16="http://schemas.microsoft.com/office/drawing/2014/main" id="{8861A635-52F4-D7A7-DD2C-F10A0BA8E9A5}"/>
              </a:ext>
            </a:extLst>
          </p:cNvPr>
          <p:cNvSpPr>
            <a:spLocks noGrp="1"/>
          </p:cNvSpPr>
          <p:nvPr>
            <p:ph idx="1"/>
          </p:nvPr>
        </p:nvSpPr>
        <p:spPr>
          <a:xfrm>
            <a:off x="1" y="1232453"/>
            <a:ext cx="10602929" cy="5625548"/>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is a senior, high-impact role.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SOC architect defines the high-level structure of the entire chip, making critical decisions about what IPs to use, how they connect, and how to meet power, performance, and area (PPA) goals.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role requires broad knowledge.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In addition to a mastery of Computer Architecture, you need courses in Embedded Systems, Operating Systems, and Computer Networks.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Understanding system-level performance analysis and trade-offs is crucial.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Familiarity with various bus protocols (like AMBA AXI) and memory interfaces is a must.</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 </a:t>
            </a:r>
          </a:p>
          <a:p>
            <a:pPr marL="1027112" lvl="1" indent="-342900">
              <a:buFont typeface="Wingdings" panose="05000000000000000000" pitchFamily="2" charset="2"/>
              <a:buChar char="§"/>
            </a:pPr>
            <a:r>
              <a:rPr lang="en-US" sz="18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This is not an entry-level position and typically requires 10-15+ years of experience.</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Foundation: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Start your career as an RTL Designer or DV Engineer.</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507C550D-A039-484C-DF5C-48C42E33E20F}"/>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FD33377A-4DEE-2DDF-E3D1-FA1EF7553692}"/>
              </a:ext>
            </a:extLst>
          </p:cNvPr>
          <p:cNvSpPr>
            <a:spLocks noGrp="1"/>
          </p:cNvSpPr>
          <p:nvPr>
            <p:ph type="sldNum" sz="quarter" idx="4"/>
          </p:nvPr>
        </p:nvSpPr>
        <p:spPr/>
        <p:txBody>
          <a:bodyPr/>
          <a:lstStyle/>
          <a:p>
            <a:fld id="{294A09A9-5501-47C1-A89A-A340965A2BE2}" type="slidenum">
              <a:rPr lang="en-US" smtClean="0"/>
              <a:pPr/>
              <a:t>7</a:t>
            </a:fld>
            <a:endParaRPr lang="en-US" dirty="0"/>
          </a:p>
        </p:txBody>
      </p:sp>
    </p:spTree>
    <p:extLst>
      <p:ext uri="{BB962C8B-B14F-4D97-AF65-F5344CB8AC3E}">
        <p14:creationId xmlns:p14="http://schemas.microsoft.com/office/powerpoint/2010/main" val="4114114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DA728-8342-E197-82EE-71A0FDD3B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28B74-FF1B-4364-03CC-AD5BC6ED5231}"/>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AI Hardware Architect </a:t>
            </a:r>
          </a:p>
        </p:txBody>
      </p:sp>
      <p:sp>
        <p:nvSpPr>
          <p:cNvPr id="3" name="Content Placeholder 2">
            <a:extLst>
              <a:ext uri="{FF2B5EF4-FFF2-40B4-BE49-F238E27FC236}">
                <a16:creationId xmlns:a16="http://schemas.microsoft.com/office/drawing/2014/main" id="{B6829540-F5E2-E787-A393-EA09806C642B}"/>
              </a:ext>
            </a:extLst>
          </p:cNvPr>
          <p:cNvSpPr>
            <a:spLocks noGrp="1"/>
          </p:cNvSpPr>
          <p:nvPr>
            <p:ph idx="1"/>
          </p:nvPr>
        </p:nvSpPr>
        <p:spPr>
          <a:xfrm>
            <a:off x="1" y="1232453"/>
            <a:ext cx="10674848" cy="5625548"/>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is a specialized architect role </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focused on designing hardware accelerators for artificial intelligence and machine learning workloads.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It's a cutting-edge field that blends hardware design with AI algorithm knowledge.</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 Master's or PhD is often preferred.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need a strong foundation in Computer Architecture, especially in parallel and heterogeneous computing.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Your curriculum must include Machine Learning, Deep Learning, and Digital Signal Processing (DSP).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Courses specifically on Hardware Accelerators for AI and understanding the computational needs of neural networks are key.</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 </a:t>
            </a:r>
          </a:p>
          <a:p>
            <a:pPr marL="1027112" lvl="1" indent="-342900">
              <a:buFont typeface="Wingdings" panose="05000000000000000000" pitchFamily="2" charset="2"/>
              <a:buChar char="§"/>
            </a:pPr>
            <a:r>
              <a:rPr lang="en-US" sz="18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This is a senior, specialized role, requiring advanced degrees or proven prior record of deep interest.</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Foundation: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path often begins in a role like an RTL Designer working on AI accelerator components or as a research scientist in a related lab.</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2B0C41B4-FCEA-5E01-BFAB-5B18CD7AA1CF}"/>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1F67ED02-DF98-3E45-4AE8-D8CB0D4A16F5}"/>
              </a:ext>
            </a:extLst>
          </p:cNvPr>
          <p:cNvSpPr>
            <a:spLocks noGrp="1"/>
          </p:cNvSpPr>
          <p:nvPr>
            <p:ph type="sldNum" sz="quarter" idx="4"/>
          </p:nvPr>
        </p:nvSpPr>
        <p:spPr/>
        <p:txBody>
          <a:bodyPr/>
          <a:lstStyle/>
          <a:p>
            <a:fld id="{294A09A9-5501-47C1-A89A-A340965A2BE2}" type="slidenum">
              <a:rPr lang="en-US" smtClean="0"/>
              <a:pPr/>
              <a:t>8</a:t>
            </a:fld>
            <a:endParaRPr lang="en-US" dirty="0"/>
          </a:p>
        </p:txBody>
      </p:sp>
    </p:spTree>
    <p:extLst>
      <p:ext uri="{BB962C8B-B14F-4D97-AF65-F5344CB8AC3E}">
        <p14:creationId xmlns:p14="http://schemas.microsoft.com/office/powerpoint/2010/main" val="104984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AB7C2-F0D3-9B32-2E5F-DE5436FAB5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D4FB5-CDC4-8968-75D9-E7B87D36AE89}"/>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Hardware Security Architect </a:t>
            </a:r>
          </a:p>
        </p:txBody>
      </p:sp>
      <p:sp>
        <p:nvSpPr>
          <p:cNvPr id="3" name="Content Placeholder 2">
            <a:extLst>
              <a:ext uri="{FF2B5EF4-FFF2-40B4-BE49-F238E27FC236}">
                <a16:creationId xmlns:a16="http://schemas.microsoft.com/office/drawing/2014/main" id="{52F853A4-F75B-E2A2-F925-5695BEA5554B}"/>
              </a:ext>
            </a:extLst>
          </p:cNvPr>
          <p:cNvSpPr>
            <a:spLocks noGrp="1"/>
          </p:cNvSpPr>
          <p:nvPr>
            <p:ph idx="1"/>
          </p:nvPr>
        </p:nvSpPr>
        <p:spPr>
          <a:xfrm>
            <a:off x="0" y="1232453"/>
            <a:ext cx="10695397" cy="5625548"/>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role focuses on protecting the chip from security threats.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design countermeasures against attacks, ensure data confidentiality and integrity, and create a root of trust within the hardware.</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is a highly specialized field.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need a strong background in Computer Security, Cryptography, and Hardware Security (covering topics like Physical Unclonable Functions (PUFs), side-channel analysis, and secure boot).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 solid understanding of Computer Architecture and digital design is also necessary.</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Career Path: </a:t>
            </a:r>
          </a:p>
          <a:p>
            <a:pPr marL="1027112" lvl="1" indent="-342900">
              <a:buFont typeface="Wingdings" panose="05000000000000000000" pitchFamily="2" charset="2"/>
              <a:buChar char="§"/>
            </a:pPr>
            <a:r>
              <a:rPr lang="en-US" sz="18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This is a senior role requiring deep expertise.</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Foundation: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Start as an RTL Designer or DV Engineer, preferably working on security-sensitive IP like a crypto-processor or a root-of-trust module.</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AD9B9251-F156-6242-BE74-C248A4C99FBA}"/>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4313DB96-AA60-5D57-5FD8-C90CEE5DD7A8}"/>
              </a:ext>
            </a:extLst>
          </p:cNvPr>
          <p:cNvSpPr>
            <a:spLocks noGrp="1"/>
          </p:cNvSpPr>
          <p:nvPr>
            <p:ph type="sldNum" sz="quarter" idx="4"/>
          </p:nvPr>
        </p:nvSpPr>
        <p:spPr/>
        <p:txBody>
          <a:bodyPr/>
          <a:lstStyle/>
          <a:p>
            <a:fld id="{294A09A9-5501-47C1-A89A-A340965A2BE2}" type="slidenum">
              <a:rPr lang="en-US" smtClean="0"/>
              <a:pPr/>
              <a:t>9</a:t>
            </a:fld>
            <a:endParaRPr lang="en-US" dirty="0"/>
          </a:p>
        </p:txBody>
      </p:sp>
    </p:spTree>
    <p:extLst>
      <p:ext uri="{BB962C8B-B14F-4D97-AF65-F5344CB8AC3E}">
        <p14:creationId xmlns:p14="http://schemas.microsoft.com/office/powerpoint/2010/main" val="1013236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B4F2A-636D-15CA-8A41-22D72AE5B6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DC0FD-9C4F-8370-394B-CE082E068EF5}"/>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Mixed-Signal IC Designer</a:t>
            </a:r>
          </a:p>
        </p:txBody>
      </p:sp>
      <p:sp>
        <p:nvSpPr>
          <p:cNvPr id="3" name="Content Placeholder 2">
            <a:extLst>
              <a:ext uri="{FF2B5EF4-FFF2-40B4-BE49-F238E27FC236}">
                <a16:creationId xmlns:a16="http://schemas.microsoft.com/office/drawing/2014/main" id="{494ACEC3-6D70-A0FA-C34A-1EDDFDD96B37}"/>
              </a:ext>
            </a:extLst>
          </p:cNvPr>
          <p:cNvSpPr>
            <a:spLocks noGrp="1"/>
          </p:cNvSpPr>
          <p:nvPr>
            <p:ph idx="1"/>
          </p:nvPr>
        </p:nvSpPr>
        <p:spPr>
          <a:xfrm>
            <a:off x="0" y="904126"/>
            <a:ext cx="11445411" cy="5953875"/>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role involves designing circuits that bridge the gap between the analog world and the digital world</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such as data converters (ADCs/DACs), phase-locked loops (PLLs), and high-speed I/O interfaces.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 Master's degree is highly recommended. You need a strong foundation in both analog and digital domains.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Prioritize courses in Analog Circuit Design, Semiconductor Device Physics, and VLSI Design.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Crucially, you must specialize with advanced courses like Data Converters, Phase-Locked Loops, and RF Circuit Design. </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Profession Career Path: </a:t>
            </a:r>
          </a:p>
          <a:p>
            <a:pPr marL="1027112" lvl="1" indent="-342900">
              <a:buFont typeface="Wingdings" panose="05000000000000000000" pitchFamily="2" charset="2"/>
              <a:buChar char="§"/>
            </a:pPr>
            <a:r>
              <a:rPr lang="en-US" sz="16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This is a highly specialized technical track.</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Junior Designer: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start by designing and laying out smaller, well-defined circuits like amplifiers, bias generators, or LDOs under supervision.</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Mixed-Signal Designer: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will take ownership of designing and verifying complete, complex blocks like a full ADC or PLL.</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Critical Soft Skills: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Meticulous Attention to Detail: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Analog circuit performance is incredibly sensitive to layout, noise, and tiny variations. </a:t>
            </a: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Patience and Persistence: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Debugging analog circuits is a slow, iterative process of simulation and analysis that requires immense patience.</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Strong Intuition: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Great analog designers develop a deep, intuitive "feel" for how circuits behave, which complements their strong analytical skills.</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5A295380-6A96-33EF-8783-112AAFA57AD1}"/>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1E325E75-32EA-2BD2-E9DB-D697E687D954}"/>
              </a:ext>
            </a:extLst>
          </p:cNvPr>
          <p:cNvSpPr>
            <a:spLocks noGrp="1"/>
          </p:cNvSpPr>
          <p:nvPr>
            <p:ph type="sldNum" sz="quarter" idx="4"/>
          </p:nvPr>
        </p:nvSpPr>
        <p:spPr/>
        <p:txBody>
          <a:bodyPr/>
          <a:lstStyle/>
          <a:p>
            <a:fld id="{294A09A9-5501-47C1-A89A-A340965A2BE2}" type="slidenum">
              <a:rPr lang="en-US" smtClean="0"/>
              <a:pPr/>
              <a:t>10</a:t>
            </a:fld>
            <a:endParaRPr lang="en-US" dirty="0"/>
          </a:p>
        </p:txBody>
      </p:sp>
    </p:spTree>
    <p:extLst>
      <p:ext uri="{BB962C8B-B14F-4D97-AF65-F5344CB8AC3E}">
        <p14:creationId xmlns:p14="http://schemas.microsoft.com/office/powerpoint/2010/main" val="211909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3E8F0-A705-C252-A46D-FB6A61BE40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093038-8CCA-DADC-E17B-31AD7CDF39CF}"/>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Physical Design (PD) Engineer</a:t>
            </a:r>
          </a:p>
        </p:txBody>
      </p:sp>
      <p:sp>
        <p:nvSpPr>
          <p:cNvPr id="3" name="Content Placeholder 2">
            <a:extLst>
              <a:ext uri="{FF2B5EF4-FFF2-40B4-BE49-F238E27FC236}">
                <a16:creationId xmlns:a16="http://schemas.microsoft.com/office/drawing/2014/main" id="{9BDD5DBD-1E2F-08C1-B9DA-D8F2CBF0A442}"/>
              </a:ext>
            </a:extLst>
          </p:cNvPr>
          <p:cNvSpPr>
            <a:spLocks noGrp="1"/>
          </p:cNvSpPr>
          <p:nvPr>
            <p:ph idx="1"/>
          </p:nvPr>
        </p:nvSpPr>
        <p:spPr>
          <a:xfrm>
            <a:off x="1" y="827903"/>
            <a:ext cx="11137186" cy="6030098"/>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is the engineer who takes the digital logic description (RTL code) and transforms it into the actual physical layout of the transistors and wires on the chip, a process called “Gate-Netlist-to-GDSII".</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Your foundation should be VLSI Design and Digital Logic.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most critical specialized knowledge is in Static Timing Analysis (STA). You need a deep understanding of the entire implementation flow: </a:t>
            </a:r>
            <a:r>
              <a:rPr lang="en-US" sz="16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floorplanning</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placement, clock tree synthesis (CTS), and routing.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Strong scripting skills in </a:t>
            </a:r>
            <a:r>
              <a:rPr lang="en-US" sz="16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Tcl</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Python, or Perl are mandatory for automating tools and flows.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Profession Career Path:</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Junior PD Engineer: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start by focusing on one part of the flow for a smaller block, such as running synthesis or place &amp; route.</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PD Engineer: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own the complete physical implementation for a complex IP block, responsible for meeting its timing, power, and area targets.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Critical Soft Skills: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Exceptional Problem-Solving: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job is a constant puzzle of how to meet timing and power budgets within a fixed area. It requires creative problem-solving.</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Resilience and Composure Under Pressure: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Physical design is often at the end of the schedule. You will face tight deadlines and unexpected problems. The ability to stay calm and methodically work through issues is vital.</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Collaboration: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are a central hub, constantly communicating with RTL designers about timing, architects about </a:t>
            </a:r>
            <a:r>
              <a:rPr lang="en-US" sz="16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floorplanning</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and the foundry about manufacturing rules.</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12D2B1EB-8602-51F5-A873-7F6F7A8CEAFC}"/>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4CDF2682-D36D-03BB-9123-4FACD7952525}"/>
              </a:ext>
            </a:extLst>
          </p:cNvPr>
          <p:cNvSpPr>
            <a:spLocks noGrp="1"/>
          </p:cNvSpPr>
          <p:nvPr>
            <p:ph type="sldNum" sz="quarter" idx="4"/>
          </p:nvPr>
        </p:nvSpPr>
        <p:spPr/>
        <p:txBody>
          <a:bodyPr/>
          <a:lstStyle/>
          <a:p>
            <a:fld id="{294A09A9-5501-47C1-A89A-A340965A2BE2}" type="slidenum">
              <a:rPr lang="en-US" smtClean="0"/>
              <a:pPr/>
              <a:t>11</a:t>
            </a:fld>
            <a:endParaRPr lang="en-US" dirty="0"/>
          </a:p>
        </p:txBody>
      </p:sp>
    </p:spTree>
    <p:extLst>
      <p:ext uri="{BB962C8B-B14F-4D97-AF65-F5344CB8AC3E}">
        <p14:creationId xmlns:p14="http://schemas.microsoft.com/office/powerpoint/2010/main" val="65495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C4613-DEBD-E2F4-3793-F7FB2FD0F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8C517-3486-CD8D-085B-3AAF1D6279DC}"/>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Systems Engineer</a:t>
            </a:r>
          </a:p>
        </p:txBody>
      </p:sp>
      <p:sp>
        <p:nvSpPr>
          <p:cNvPr id="3" name="Content Placeholder 2">
            <a:extLst>
              <a:ext uri="{FF2B5EF4-FFF2-40B4-BE49-F238E27FC236}">
                <a16:creationId xmlns:a16="http://schemas.microsoft.com/office/drawing/2014/main" id="{FABE811E-7AF7-2A26-AD9A-40AD2DC99D77}"/>
              </a:ext>
            </a:extLst>
          </p:cNvPr>
          <p:cNvSpPr>
            <a:spLocks noGrp="1"/>
          </p:cNvSpPr>
          <p:nvPr>
            <p:ph idx="1"/>
          </p:nvPr>
        </p:nvSpPr>
        <p:spPr>
          <a:xfrm>
            <a:off x="1" y="1037690"/>
            <a:ext cx="11147460" cy="5820311"/>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This is a broad, multidisciplinary role </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that defines what a chip needs to do and ensures it works correctly in the context of the final product (e.g., a phone, a server, a car).</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 strong foundation in Computer Architecture and Embedded Systems is key.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role is less about circuit design and more about the big picture.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Courses in Operating Systems, Computer Networks, Signal Processing, and Machine Learning are highly valuable.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need to understand how hardware and software interact to deliver a feature.</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Profession Career Path:</a:t>
            </a:r>
          </a:p>
          <a:p>
            <a:pPr marL="1027112" lvl="1" indent="-342900">
              <a:buFont typeface="Wingdings" panose="05000000000000000000" pitchFamily="2" charset="2"/>
              <a:buChar char="§"/>
            </a:pPr>
            <a:r>
              <a:rPr lang="en-US" sz="1600" b="1"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Entry Point: </a:t>
            </a:r>
            <a:r>
              <a:rPr lang="en-US" sz="16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Many systems engineers start in a more focused role like Design Verification, RTL Design, or Software Development to gain experience.</a:t>
            </a:r>
            <a:endParaRPr lang="en-US" sz="20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Critical Soft Skills: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Big-Picture Thinking: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is the defining skill. You must be able to zoom out and understand the complex interplay between hardware, firmware, drivers, OS, and applications.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Communication and Influence: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are a communication nexus. You must be able to translate customer requirements for engineers and explain hardware constraints to software teams.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Leadership in Ambiguity: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often work at the "fuzzy" front end of a project where requirements are unclear. You must be able to drive a process to bring clarity and make decisions.</a:t>
            </a:r>
          </a:p>
          <a:p>
            <a:pPr marL="569912" indent="-342900">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2BD2886E-40EE-24E1-5399-D67152289A73}"/>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D115EF8C-3FEB-2712-48A0-B83250E4857E}"/>
              </a:ext>
            </a:extLst>
          </p:cNvPr>
          <p:cNvSpPr>
            <a:spLocks noGrp="1"/>
          </p:cNvSpPr>
          <p:nvPr>
            <p:ph type="sldNum" sz="quarter" idx="4"/>
          </p:nvPr>
        </p:nvSpPr>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320508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2D531-1991-99D4-D082-5357A7F48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0D264A-E75D-D45A-4ED8-DBC7B8833E6F}"/>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Systems Engineer</a:t>
            </a:r>
          </a:p>
        </p:txBody>
      </p:sp>
      <p:sp>
        <p:nvSpPr>
          <p:cNvPr id="3" name="Content Placeholder 2">
            <a:extLst>
              <a:ext uri="{FF2B5EF4-FFF2-40B4-BE49-F238E27FC236}">
                <a16:creationId xmlns:a16="http://schemas.microsoft.com/office/drawing/2014/main" id="{6ABB74D0-72F9-8DCE-7C25-BE41266172A7}"/>
              </a:ext>
            </a:extLst>
          </p:cNvPr>
          <p:cNvSpPr>
            <a:spLocks noGrp="1"/>
          </p:cNvSpPr>
          <p:nvPr>
            <p:ph idx="1"/>
          </p:nvPr>
        </p:nvSpPr>
        <p:spPr>
          <a:xfrm>
            <a:off x="1" y="1037690"/>
            <a:ext cx="11137186" cy="5820311"/>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A Test Engineer develops the programs and hardware interfaces used to test silicon chips during mass production</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ensuring that no defective parts are shipped to customers.</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Course Focus: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Key courses include VLSI Design, Semiconductor Manufacturing, and Digital Logic.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most critical knowledge area is Design for Test (DFT), which includes topics like scan chains, ATPG, and BIST. </a:t>
            </a:r>
          </a:p>
          <a:p>
            <a:pPr marL="1027112" lvl="1" indent="-342900">
              <a:buFont typeface="Wingdings" panose="05000000000000000000" pitchFamily="2" charset="2"/>
              <a:buChar char="§"/>
            </a:pP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Familiarity with statistics and scripting languages (Python, C++) for controlling Automated Test Equipment (ATE) is also important.</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Profession Career Path:</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Junior Test Engineer: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You'll start by writing or modifying portions of test programs for existing products and learning the ATE platform.</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Test Engineer: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will own the development of the entire test program for a new product, from initial chip bring-up to high-volume production.</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Critical Soft Skills: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Data-Driven Analytical Mindset: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will analyze enormous amounts of production data to find patterns, debug yield issues, and make economic decisions.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Economic Thinking: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must be constantly aware of the financial impact of your work. Shaving a fraction of a second off a test can save millions of dollars.</a:t>
            </a:r>
          </a:p>
          <a:p>
            <a:pPr marL="1027112" lvl="1" indent="-342900">
              <a:buFont typeface="Wingdings" panose="05000000000000000000" pitchFamily="2" charset="2"/>
              <a:buChar char="§"/>
            </a:pPr>
            <a:r>
              <a:rPr lang="en-US" sz="16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Collaboration: </a:t>
            </a:r>
            <a:r>
              <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work closely with design teams on DFT features, product engineers on quality, and the manufacturing foundry to resolve production problems.</a:t>
            </a:r>
            <a:endParaRPr lang="en-US" dirty="0"/>
          </a:p>
        </p:txBody>
      </p:sp>
      <p:sp>
        <p:nvSpPr>
          <p:cNvPr id="4" name="Footer Placeholder 3">
            <a:extLst>
              <a:ext uri="{FF2B5EF4-FFF2-40B4-BE49-F238E27FC236}">
                <a16:creationId xmlns:a16="http://schemas.microsoft.com/office/drawing/2014/main" id="{3332A9F0-5910-3F17-D4D2-4C4AA29DD181}"/>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00CD991F-45C8-868B-038A-420CFA307659}"/>
              </a:ext>
            </a:extLst>
          </p:cNvPr>
          <p:cNvSpPr>
            <a:spLocks noGrp="1"/>
          </p:cNvSpPr>
          <p:nvPr>
            <p:ph type="sldNum" sz="quarter" idx="4"/>
          </p:nvPr>
        </p:nvSpPr>
        <p:spPr/>
        <p:txBody>
          <a:bodyPr/>
          <a:lstStyle/>
          <a:p>
            <a:fld id="{294A09A9-5501-47C1-A89A-A340965A2BE2}" type="slidenum">
              <a:rPr lang="en-US" smtClean="0"/>
              <a:pPr/>
              <a:t>13</a:t>
            </a:fld>
            <a:endParaRPr lang="en-US" dirty="0"/>
          </a:p>
        </p:txBody>
      </p:sp>
    </p:spTree>
    <p:extLst>
      <p:ext uri="{BB962C8B-B14F-4D97-AF65-F5344CB8AC3E}">
        <p14:creationId xmlns:p14="http://schemas.microsoft.com/office/powerpoint/2010/main" val="677429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8E14A-407E-8E93-2998-C9BEF261F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5C020-D68E-4543-542C-4A18407AC41F}"/>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FAQ: Best fit role for a non-native English speaker</a:t>
            </a:r>
          </a:p>
        </p:txBody>
      </p:sp>
      <p:sp>
        <p:nvSpPr>
          <p:cNvPr id="3" name="Content Placeholder 2">
            <a:extLst>
              <a:ext uri="{FF2B5EF4-FFF2-40B4-BE49-F238E27FC236}">
                <a16:creationId xmlns:a16="http://schemas.microsoft.com/office/drawing/2014/main" id="{38D6C909-5303-2D97-E695-7230AB87E313}"/>
              </a:ext>
            </a:extLst>
          </p:cNvPr>
          <p:cNvSpPr>
            <a:spLocks noGrp="1"/>
          </p:cNvSpPr>
          <p:nvPr>
            <p:ph idx="1"/>
          </p:nvPr>
        </p:nvSpPr>
        <p:spPr>
          <a:xfrm>
            <a:off x="1" y="1366463"/>
            <a:ext cx="8784403" cy="5491538"/>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 have strong technical aptitude and a capacity for deep, focused work.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But English is my second language, I can read and write well but my verbal communication skill is limited.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 want to maximize long-term career and income potential on a technical track without moving into people management role.</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Which role is best fit for me?</a:t>
            </a:r>
            <a:endParaRPr lang="en-US" dirty="0"/>
          </a:p>
        </p:txBody>
      </p:sp>
      <p:sp>
        <p:nvSpPr>
          <p:cNvPr id="4" name="Footer Placeholder 3">
            <a:extLst>
              <a:ext uri="{FF2B5EF4-FFF2-40B4-BE49-F238E27FC236}">
                <a16:creationId xmlns:a16="http://schemas.microsoft.com/office/drawing/2014/main" id="{99BE8DFF-2471-1C9C-094D-AFCBAA9DC4CA}"/>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F87FAFE8-C7AF-84D9-0FDC-CC912B8120D6}"/>
              </a:ext>
            </a:extLst>
          </p:cNvPr>
          <p:cNvSpPr>
            <a:spLocks noGrp="1"/>
          </p:cNvSpPr>
          <p:nvPr>
            <p:ph type="sldNum" sz="quarter" idx="4"/>
          </p:nvPr>
        </p:nvSpPr>
        <p:spPr/>
        <p:txBody>
          <a:bodyPr/>
          <a:lstStyle/>
          <a:p>
            <a:fld id="{294A09A9-5501-47C1-A89A-A340965A2BE2}" type="slidenum">
              <a:rPr lang="en-US" smtClean="0"/>
              <a:pPr/>
              <a:t>14</a:t>
            </a:fld>
            <a:endParaRPr lang="en-US" dirty="0"/>
          </a:p>
        </p:txBody>
      </p:sp>
    </p:spTree>
    <p:extLst>
      <p:ext uri="{BB962C8B-B14F-4D97-AF65-F5344CB8AC3E}">
        <p14:creationId xmlns:p14="http://schemas.microsoft.com/office/powerpoint/2010/main" val="3560533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E4E06-1D26-DBF1-452A-F41AA4BCE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B3D18-6ED7-EDF7-C058-50231C4DC692}"/>
              </a:ext>
            </a:extLst>
          </p:cNvPr>
          <p:cNvSpPr>
            <a:spLocks noGrp="1"/>
          </p:cNvSpPr>
          <p:nvPr>
            <p:ph type="title"/>
          </p:nvPr>
        </p:nvSpPr>
        <p:spPr>
          <a:xfrm>
            <a:off x="0" y="0"/>
            <a:ext cx="12192000"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Best Fit: Digital RTL Designer / DV Engineer</a:t>
            </a:r>
          </a:p>
        </p:txBody>
      </p:sp>
      <p:sp>
        <p:nvSpPr>
          <p:cNvPr id="3" name="Content Placeholder 2">
            <a:extLst>
              <a:ext uri="{FF2B5EF4-FFF2-40B4-BE49-F238E27FC236}">
                <a16:creationId xmlns:a16="http://schemas.microsoft.com/office/drawing/2014/main" id="{9F913FAC-9246-9771-5837-14C2C0A16582}"/>
              </a:ext>
            </a:extLst>
          </p:cNvPr>
          <p:cNvSpPr>
            <a:spLocks noGrp="1"/>
          </p:cNvSpPr>
          <p:nvPr>
            <p:ph idx="1"/>
          </p:nvPr>
        </p:nvSpPr>
        <p:spPr>
          <a:xfrm>
            <a:off x="1" y="1037690"/>
            <a:ext cx="9339208" cy="5820311"/>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Digital RTL Designer is the best fit for you, especially early in your career.</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role allows you to leverage your core strengths while minimizing the impact of your difficulties. </a:t>
            </a:r>
          </a:p>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Here’s why:</a:t>
            </a:r>
          </a:p>
          <a:p>
            <a:pPr marL="1027112" lvl="1"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Deep Technical Focus: </a:t>
            </a:r>
          </a:p>
          <a:p>
            <a:pPr marL="1484312" lvl="2"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work is highly analytical and detail-oriented. Success is primarily determined by the quality, efficiency, and correctness of your code and design—a perfect match for a strong student.</a:t>
            </a:r>
          </a:p>
          <a:p>
            <a:pPr marL="1027112" lvl="1"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Writing Over Speaking: </a:t>
            </a:r>
          </a:p>
          <a:p>
            <a:pPr marL="1484312" lvl="2"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While collaboration is necessary, a significant portion of communication can be handled through well-written design specifications, documentation, and detailed comments in your code. </a:t>
            </a:r>
          </a:p>
          <a:p>
            <a:pPr marL="1484312" lvl="2"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Your strength in writing is a major advantage here.</a:t>
            </a:r>
          </a:p>
          <a:p>
            <a:pPr marL="1027112" lvl="1"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Individual Contribution: </a:t>
            </a:r>
          </a:p>
          <a:p>
            <a:pPr marL="1484312" lvl="2"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Much of your time will be spent on individual problem-solving and coding. </a:t>
            </a:r>
          </a:p>
          <a:p>
            <a:pPr marL="1484312" lvl="2"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While you will have design reviews and team meetings, the core work is less dependent on constant verbal interaction compared to other roles.</a:t>
            </a:r>
            <a:endParaRPr lang="en-US" sz="1800" dirty="0"/>
          </a:p>
        </p:txBody>
      </p:sp>
      <p:sp>
        <p:nvSpPr>
          <p:cNvPr id="4" name="Footer Placeholder 3">
            <a:extLst>
              <a:ext uri="{FF2B5EF4-FFF2-40B4-BE49-F238E27FC236}">
                <a16:creationId xmlns:a16="http://schemas.microsoft.com/office/drawing/2014/main" id="{2AFA45D5-CE14-D3F2-D005-C00972C83B33}"/>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A3BDD03B-A416-6586-D55D-C1954E92032F}"/>
              </a:ext>
            </a:extLst>
          </p:cNvPr>
          <p:cNvSpPr>
            <a:spLocks noGrp="1"/>
          </p:cNvSpPr>
          <p:nvPr>
            <p:ph type="sldNum" sz="quarter" idx="4"/>
          </p:nvPr>
        </p:nvSpPr>
        <p:spPr/>
        <p:txBody>
          <a:bodyPr/>
          <a:lstStyle/>
          <a:p>
            <a:fld id="{294A09A9-5501-47C1-A89A-A340965A2BE2}" type="slidenum">
              <a:rPr lang="en-US" smtClean="0"/>
              <a:pPr/>
              <a:t>15</a:t>
            </a:fld>
            <a:endParaRPr lang="en-US" dirty="0"/>
          </a:p>
        </p:txBody>
      </p:sp>
    </p:spTree>
    <p:extLst>
      <p:ext uri="{BB962C8B-B14F-4D97-AF65-F5344CB8AC3E}">
        <p14:creationId xmlns:p14="http://schemas.microsoft.com/office/powerpoint/2010/main" val="4052530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744B1-EFC1-88AE-E023-B66BBC66F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2077C-B6EC-5A13-38ED-5350E4CDC07F}"/>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Roles to Reconsider (The Architect Path)</a:t>
            </a:r>
          </a:p>
        </p:txBody>
      </p:sp>
      <p:sp>
        <p:nvSpPr>
          <p:cNvPr id="3" name="Content Placeholder 2">
            <a:extLst>
              <a:ext uri="{FF2B5EF4-FFF2-40B4-BE49-F238E27FC236}">
                <a16:creationId xmlns:a16="http://schemas.microsoft.com/office/drawing/2014/main" id="{8B18D6C7-37DB-86C6-FB69-902AE2D25EC6}"/>
              </a:ext>
            </a:extLst>
          </p:cNvPr>
          <p:cNvSpPr>
            <a:spLocks noGrp="1"/>
          </p:cNvSpPr>
          <p:nvPr>
            <p:ph idx="1"/>
          </p:nvPr>
        </p:nvSpPr>
        <p:spPr>
          <a:xfrm>
            <a:off x="1" y="1037690"/>
            <a:ext cx="8794678" cy="5820311"/>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SOC Architect</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AI Hardware Architect</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Hardware Security Architect </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roles are not a good fit based on your stated preference to avoid heavy verbal communication.</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Architects handle technical vision: </a:t>
            </a: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they must constantly present, defend, and negotiate their ideas with dozens of people across different teams and up to the executive level.3 This requires exceptional verbal communication, influence, and presentation skills.</a:t>
            </a:r>
            <a:endParaRPr lang="en-US" dirty="0"/>
          </a:p>
        </p:txBody>
      </p:sp>
      <p:sp>
        <p:nvSpPr>
          <p:cNvPr id="4" name="Footer Placeholder 3">
            <a:extLst>
              <a:ext uri="{FF2B5EF4-FFF2-40B4-BE49-F238E27FC236}">
                <a16:creationId xmlns:a16="http://schemas.microsoft.com/office/drawing/2014/main" id="{19289BB5-973B-53C2-F3C8-D2BF9BFBD0E8}"/>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D74507C2-8BC2-436E-5DF4-A9C2DF4F085A}"/>
              </a:ext>
            </a:extLst>
          </p:cNvPr>
          <p:cNvSpPr>
            <a:spLocks noGrp="1"/>
          </p:cNvSpPr>
          <p:nvPr>
            <p:ph type="sldNum" sz="quarter" idx="4"/>
          </p:nvPr>
        </p:nvSpPr>
        <p:spPr/>
        <p:txBody>
          <a:bodyPr/>
          <a:lstStyle/>
          <a:p>
            <a:fld id="{294A09A9-5501-47C1-A89A-A340965A2BE2}" type="slidenum">
              <a:rPr lang="en-US" smtClean="0"/>
              <a:pPr/>
              <a:t>16</a:t>
            </a:fld>
            <a:endParaRPr lang="en-US" dirty="0"/>
          </a:p>
        </p:txBody>
      </p:sp>
    </p:spTree>
    <p:extLst>
      <p:ext uri="{BB962C8B-B14F-4D97-AF65-F5344CB8AC3E}">
        <p14:creationId xmlns:p14="http://schemas.microsoft.com/office/powerpoint/2010/main" val="4021152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81D6A-C8CF-3E20-500A-A8FF33A7A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A6F33-160F-56C4-0133-8D7E3C24957C}"/>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Your Path to High Career and Income Potential</a:t>
            </a:r>
          </a:p>
        </p:txBody>
      </p:sp>
      <p:sp>
        <p:nvSpPr>
          <p:cNvPr id="3" name="Content Placeholder 2">
            <a:extLst>
              <a:ext uri="{FF2B5EF4-FFF2-40B4-BE49-F238E27FC236}">
                <a16:creationId xmlns:a16="http://schemas.microsoft.com/office/drawing/2014/main" id="{F8295BBF-6712-F55A-8AF1-69CC5896B981}"/>
              </a:ext>
            </a:extLst>
          </p:cNvPr>
          <p:cNvSpPr>
            <a:spLocks noGrp="1"/>
          </p:cNvSpPr>
          <p:nvPr>
            <p:ph idx="1"/>
          </p:nvPr>
        </p:nvSpPr>
        <p:spPr>
          <a:xfrm>
            <a:off x="1" y="1037690"/>
            <a:ext cx="11137186" cy="5820311"/>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do not need to be an architect or a manager to have a very high long-term career and income potential. The industry has a robust Individual Contributor (IC) technical track for experts.</a:t>
            </a:r>
          </a:p>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Here is your recommended career path:</a:t>
            </a:r>
          </a:p>
          <a:p>
            <a:pPr marL="1027112" lvl="1" indent="-342900">
              <a:buFont typeface="Wingdings" panose="05000000000000000000" pitchFamily="2" charset="2"/>
              <a:buChar char="§"/>
            </a:pPr>
            <a:r>
              <a:rPr lang="en-US" sz="1800" b="1"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Start as a Digital RTL Designer or DV Engineer.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Focus on building a rock-solid technical foundation.</a:t>
            </a:r>
          </a:p>
          <a:p>
            <a:pPr marL="1027112" lvl="1" indent="-342900">
              <a:buFont typeface="Wingdings" panose="05000000000000000000" pitchFamily="2" charset="2"/>
              <a:buChar char="§"/>
            </a:pPr>
            <a:r>
              <a:rPr lang="en-US" sz="1800" b="1"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Become a Specialist.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Don't be a generalist. Become the go-to expert in a complex, high-value area.</a:t>
            </a:r>
          </a:p>
          <a:p>
            <a:pPr marL="1027112" lvl="1" indent="-342900">
              <a:buFont typeface="Wingdings" panose="05000000000000000000" pitchFamily="2" charset="2"/>
              <a:buChar char="§"/>
            </a:pPr>
            <a:r>
              <a:rPr lang="en-US" sz="1800" b="1"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Target High-Impact Domains.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Choose a specialty that is critical and in high demand. Excellent options include:</a:t>
            </a:r>
          </a:p>
          <a:p>
            <a:pPr marL="1484312" lvl="2"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AI/ML Accelerator Design: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You don't have to be the AI architect to be the RTL expert who implements the key computational units for an AI chip.</a:t>
            </a:r>
          </a:p>
          <a:p>
            <a:pPr marL="1484312" lvl="2"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Hardware Security Implementation: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Be the designer who implements the security features defined by the architect.</a:t>
            </a:r>
          </a:p>
          <a:p>
            <a:pPr marL="1484312" lvl="2"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High-Performance CPU/GPU Cores: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Specialize in designing critical parts of a processor pipeline.</a:t>
            </a:r>
          </a:p>
          <a:p>
            <a:pPr marL="1484312" lvl="2" indent="-342900">
              <a:buFont typeface="Wingdings" panose="05000000000000000000" pitchFamily="2" charset="2"/>
              <a:buChar char="§"/>
            </a:pP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Low-Power Design: </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Become an expert in the techniques used to create ultra-low-power chips for mobile and IoT devices.</a:t>
            </a:r>
          </a:p>
          <a:p>
            <a:pPr marL="1484312" lvl="2" indent="-342900">
              <a:buFont typeface="Wingdings" panose="05000000000000000000" pitchFamily="2" charset="2"/>
              <a:buChar char="§"/>
            </a:pPr>
            <a:r>
              <a:rPr lang="en-US" sz="18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Become  a </a:t>
            </a:r>
            <a:r>
              <a:rPr lang="en-US" sz="1800" b="1"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deep expert in a key area</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you can rise to </a:t>
            </a: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Principal Engineer</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or </a:t>
            </a:r>
            <a:r>
              <a:rPr lang="en-US" sz="1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Distinguished Engineer</a:t>
            </a: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This path is perfectly suited for a talented individual who prefers to let their work speak for itself.</a:t>
            </a:r>
            <a:endParaRPr lang="en-US" sz="1800" dirty="0"/>
          </a:p>
        </p:txBody>
      </p:sp>
      <p:sp>
        <p:nvSpPr>
          <p:cNvPr id="4" name="Footer Placeholder 3">
            <a:extLst>
              <a:ext uri="{FF2B5EF4-FFF2-40B4-BE49-F238E27FC236}">
                <a16:creationId xmlns:a16="http://schemas.microsoft.com/office/drawing/2014/main" id="{42F34125-984B-439A-202D-B79047FF8ECF}"/>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0AD45E96-392D-B8C3-9C27-96564638B74A}"/>
              </a:ext>
            </a:extLst>
          </p:cNvPr>
          <p:cNvSpPr>
            <a:spLocks noGrp="1"/>
          </p:cNvSpPr>
          <p:nvPr>
            <p:ph type="sldNum" sz="quarter" idx="4"/>
          </p:nvPr>
        </p:nvSpPr>
        <p:spPr/>
        <p:txBody>
          <a:bodyPr/>
          <a:lstStyle/>
          <a:p>
            <a:fld id="{294A09A9-5501-47C1-A89A-A340965A2BE2}" type="slidenum">
              <a:rPr lang="en-US" smtClean="0"/>
              <a:pPr/>
              <a:t>17</a:t>
            </a:fld>
            <a:endParaRPr lang="en-US" dirty="0"/>
          </a:p>
        </p:txBody>
      </p:sp>
    </p:spTree>
    <p:extLst>
      <p:ext uri="{BB962C8B-B14F-4D97-AF65-F5344CB8AC3E}">
        <p14:creationId xmlns:p14="http://schemas.microsoft.com/office/powerpoint/2010/main" val="297539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0DA0F-316B-7017-6C2E-E7E38C032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8648C-CB49-813A-EDB7-A71A3767D5EE}"/>
              </a:ext>
            </a:extLst>
          </p:cNvPr>
          <p:cNvSpPr>
            <a:spLocks noGrp="1"/>
          </p:cNvSpPr>
          <p:nvPr>
            <p:ph type="title"/>
          </p:nvPr>
        </p:nvSpPr>
        <p:spPr>
          <a:xfrm>
            <a:off x="0" y="0"/>
            <a:ext cx="12192000"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FAQ: Top Areas In Market Demand and Job Opportunities</a:t>
            </a:r>
          </a:p>
        </p:txBody>
      </p:sp>
      <p:sp>
        <p:nvSpPr>
          <p:cNvPr id="3" name="Content Placeholder 2">
            <a:extLst>
              <a:ext uri="{FF2B5EF4-FFF2-40B4-BE49-F238E27FC236}">
                <a16:creationId xmlns:a16="http://schemas.microsoft.com/office/drawing/2014/main" id="{B9A54CEC-CA18-D879-6A94-22FBE6FDFA33}"/>
              </a:ext>
            </a:extLst>
          </p:cNvPr>
          <p:cNvSpPr>
            <a:spLocks noGrp="1"/>
          </p:cNvSpPr>
          <p:nvPr>
            <p:ph idx="1"/>
          </p:nvPr>
        </p:nvSpPr>
        <p:spPr>
          <a:xfrm>
            <a:off x="1" y="1366463"/>
            <a:ext cx="7325473" cy="5491538"/>
          </a:xfrm>
        </p:spPr>
        <p:txBody>
          <a:bodyPr/>
          <a:lstStyle/>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Among the career areas above, </a:t>
            </a:r>
          </a:p>
          <a:p>
            <a:pPr marL="1141412" lvl="2"/>
            <a:r>
              <a:rPr lang="en-US"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which are the top areas in terms of market demand and job opportunities for entry level?</a:t>
            </a:r>
          </a:p>
          <a:p>
            <a:pPr marL="1141412" lvl="2"/>
            <a:endParaRPr lang="en-US"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027112" lvl="1"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next few slides aim to provide answers.</a:t>
            </a:r>
          </a:p>
        </p:txBody>
      </p:sp>
      <p:sp>
        <p:nvSpPr>
          <p:cNvPr id="4" name="Footer Placeholder 3">
            <a:extLst>
              <a:ext uri="{FF2B5EF4-FFF2-40B4-BE49-F238E27FC236}">
                <a16:creationId xmlns:a16="http://schemas.microsoft.com/office/drawing/2014/main" id="{68047488-A303-09F1-F032-BE575B14D120}"/>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E6CC7F2B-F19C-C821-84EA-28A96B38F3AA}"/>
              </a:ext>
            </a:extLst>
          </p:cNvPr>
          <p:cNvSpPr>
            <a:spLocks noGrp="1"/>
          </p:cNvSpPr>
          <p:nvPr>
            <p:ph type="sldNum" sz="quarter" idx="4"/>
          </p:nvPr>
        </p:nvSpPr>
        <p:spPr/>
        <p:txBody>
          <a:bodyPr/>
          <a:lstStyle/>
          <a:p>
            <a:fld id="{294A09A9-5501-47C1-A89A-A340965A2BE2}" type="slidenum">
              <a:rPr lang="en-US" smtClean="0"/>
              <a:pPr/>
              <a:t>18</a:t>
            </a:fld>
            <a:endParaRPr lang="en-US" dirty="0"/>
          </a:p>
        </p:txBody>
      </p:sp>
    </p:spTree>
    <p:extLst>
      <p:ext uri="{BB962C8B-B14F-4D97-AF65-F5344CB8AC3E}">
        <p14:creationId xmlns:p14="http://schemas.microsoft.com/office/powerpoint/2010/main" val="2239925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49DF2-FBF7-982C-934A-7BBDB48532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27275-A1C2-6E8F-4453-54A67A8C2392}"/>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Top Tier: Highest Demand</a:t>
            </a:r>
          </a:p>
        </p:txBody>
      </p:sp>
      <p:sp>
        <p:nvSpPr>
          <p:cNvPr id="3" name="Content Placeholder 2">
            <a:extLst>
              <a:ext uri="{FF2B5EF4-FFF2-40B4-BE49-F238E27FC236}">
                <a16:creationId xmlns:a16="http://schemas.microsoft.com/office/drawing/2014/main" id="{6E57E267-44E7-5E63-1463-341FF80FAF66}"/>
              </a:ext>
            </a:extLst>
          </p:cNvPr>
          <p:cNvSpPr>
            <a:spLocks noGrp="1"/>
          </p:cNvSpPr>
          <p:nvPr>
            <p:ph idx="1"/>
          </p:nvPr>
        </p:nvSpPr>
        <p:spPr>
          <a:xfrm>
            <a:off x="1" y="1037690"/>
            <a:ext cx="11137186" cy="5820311"/>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These two areas represent the core of modern digital chip development and consistently have the largest number of entry-level openings.</a:t>
            </a:r>
          </a:p>
          <a:p>
            <a:pPr marL="569912" indent="-342900">
              <a:buFont typeface="Wingdings" panose="05000000000000000000" pitchFamily="2" charset="2"/>
              <a:buChar char="§"/>
            </a:pP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Design Verification (DV) Engineer: </a:t>
            </a:r>
          </a:p>
          <a:p>
            <a:pPr marL="1027112" lvl="1" indent="-342900">
              <a:buFont typeface="Wingdings" panose="05000000000000000000" pitchFamily="2" charset="2"/>
              <a:buChar char="§"/>
            </a:pPr>
            <a:r>
              <a:rPr lang="en-US" sz="1800" dirty="0">
                <a:solidFill>
                  <a:schemeClr val="accent1">
                    <a:lumMod val="50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This is arguably the #1 area for entry-level hiring volume.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As chips have grown exponentially more complex, the task of verifying their correctness has become the biggest challenge and consumes the majority of project resources (often 60-70% of the engineering effort).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Companies are constantly hiring DV engineers to build testbenches, write test cases, and hunt for bugs.</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The skillset, blending hardware knowledge with software principles, is in perpetual high demand.</a:t>
            </a:r>
          </a:p>
          <a:p>
            <a:pPr marL="569912" indent="-342900">
              <a:buFont typeface="Wingdings" panose="05000000000000000000" pitchFamily="2" charset="2"/>
              <a:buChar char="§"/>
            </a:pP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Digital RTL Designer: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is the other pillar of chip creation.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Every functional block on a chip needs a designer to write the Verilog or SystemVerilog code.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While the verification effort may be larger, the need for designers who can create efficient, high-performance, and low-power logic is fundamental.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There are abundant opportunities for entry-level designers at virtually every semiconductor company.</a:t>
            </a:r>
            <a:endParaRPr lang="en-US" sz="2800" dirty="0"/>
          </a:p>
        </p:txBody>
      </p:sp>
      <p:sp>
        <p:nvSpPr>
          <p:cNvPr id="4" name="Footer Placeholder 3">
            <a:extLst>
              <a:ext uri="{FF2B5EF4-FFF2-40B4-BE49-F238E27FC236}">
                <a16:creationId xmlns:a16="http://schemas.microsoft.com/office/drawing/2014/main" id="{705D3373-6E87-A468-2D94-CD9457A6C4B8}"/>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9F333828-6E99-3784-26D0-94F1F8AD6AB8}"/>
              </a:ext>
            </a:extLst>
          </p:cNvPr>
          <p:cNvSpPr>
            <a:spLocks noGrp="1"/>
          </p:cNvSpPr>
          <p:nvPr>
            <p:ph type="sldNum" sz="quarter" idx="4"/>
          </p:nvPr>
        </p:nvSpPr>
        <p:spPr/>
        <p:txBody>
          <a:bodyPr/>
          <a:lstStyle/>
          <a:p>
            <a:fld id="{294A09A9-5501-47C1-A89A-A340965A2BE2}" type="slidenum">
              <a:rPr lang="en-US" smtClean="0"/>
              <a:pPr/>
              <a:t>19</a:t>
            </a:fld>
            <a:endParaRPr lang="en-US" dirty="0"/>
          </a:p>
        </p:txBody>
      </p:sp>
    </p:spTree>
    <p:extLst>
      <p:ext uri="{BB962C8B-B14F-4D97-AF65-F5344CB8AC3E}">
        <p14:creationId xmlns:p14="http://schemas.microsoft.com/office/powerpoint/2010/main" val="449467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73BED-19C7-C669-03F5-2A1FCF825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045CE-AB07-30B3-D7F0-3C62516037CC}"/>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Strong Second Tier: High &amp; Steady Demand</a:t>
            </a:r>
          </a:p>
        </p:txBody>
      </p:sp>
      <p:sp>
        <p:nvSpPr>
          <p:cNvPr id="3" name="Content Placeholder 2">
            <a:extLst>
              <a:ext uri="{FF2B5EF4-FFF2-40B4-BE49-F238E27FC236}">
                <a16:creationId xmlns:a16="http://schemas.microsoft.com/office/drawing/2014/main" id="{96370975-FEB5-0CEB-EBAA-46CFCA673741}"/>
              </a:ext>
            </a:extLst>
          </p:cNvPr>
          <p:cNvSpPr>
            <a:spLocks noGrp="1"/>
          </p:cNvSpPr>
          <p:nvPr>
            <p:ph idx="1"/>
          </p:nvPr>
        </p:nvSpPr>
        <p:spPr>
          <a:xfrm>
            <a:off x="1" y="1037690"/>
            <a:ext cx="10685123" cy="5820311"/>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These roles are critical for bringing a chip to market and have strong, consistent demand, though the absolute number of entry-level positions may be slightly less than the top tier.</a:t>
            </a:r>
          </a:p>
          <a:p>
            <a:pPr marL="569912" indent="-342900">
              <a:buFont typeface="Wingdings" panose="05000000000000000000" pitchFamily="2" charset="2"/>
              <a:buChar char="§"/>
            </a:pP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Physical Design (PD) Engineer: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Every chip that is manufactured must go through the physical design process.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PD engineers are essential for turning RTL code into a manufacturable layout that meets timing, power, and area requirements.</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As process nodes shrink (e.g., 5nm, 3nm), the challenges in physical design multiply, keeping demand for skilled engineers very high.</a:t>
            </a:r>
          </a:p>
          <a:p>
            <a:pPr marL="569912" indent="-342900">
              <a:buFont typeface="Wingdings" panose="05000000000000000000" pitchFamily="2" charset="2"/>
              <a:buChar char="§"/>
            </a:pP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Test Engineer: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Every single chip that is sold must be tested.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Test engineers develop the programs that run on production testers to weed out manufacturing defects.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role is critical for ensuring product quality and managing manufacturing costs (yield).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Large companies that ship billions of devices (like Apple, Qualcomm, Nvidia) have a constant and significant need for test engineers.</a:t>
            </a:r>
          </a:p>
          <a:p>
            <a:pPr marL="1027112" lvl="1" indent="-342900">
              <a:buFont typeface="Wingdings" panose="05000000000000000000" pitchFamily="2" charset="2"/>
              <a:buChar char="§"/>
            </a:pPr>
            <a:endPar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F01248E2-12AD-F29F-0A75-FD0D299AC0B1}"/>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90C4405B-923F-46D3-4E18-48750829B484}"/>
              </a:ext>
            </a:extLst>
          </p:cNvPr>
          <p:cNvSpPr>
            <a:spLocks noGrp="1"/>
          </p:cNvSpPr>
          <p:nvPr>
            <p:ph type="sldNum" sz="quarter" idx="4"/>
          </p:nvPr>
        </p:nvSpPr>
        <p:spPr/>
        <p:txBody>
          <a:bodyPr/>
          <a:lstStyle/>
          <a:p>
            <a:fld id="{294A09A9-5501-47C1-A89A-A340965A2BE2}" type="slidenum">
              <a:rPr lang="en-US" smtClean="0"/>
              <a:pPr/>
              <a:t>20</a:t>
            </a:fld>
            <a:endParaRPr lang="en-US" dirty="0"/>
          </a:p>
        </p:txBody>
      </p:sp>
    </p:spTree>
    <p:extLst>
      <p:ext uri="{BB962C8B-B14F-4D97-AF65-F5344CB8AC3E}">
        <p14:creationId xmlns:p14="http://schemas.microsoft.com/office/powerpoint/2010/main" val="586654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248FF-DD6D-5110-0495-6E454F82A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DEF89-6C41-9F87-0B64-F4C339389CB6}"/>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Niche Tier: Good Demand, Fewer Openings</a:t>
            </a:r>
          </a:p>
        </p:txBody>
      </p:sp>
      <p:sp>
        <p:nvSpPr>
          <p:cNvPr id="3" name="Content Placeholder 2">
            <a:extLst>
              <a:ext uri="{FF2B5EF4-FFF2-40B4-BE49-F238E27FC236}">
                <a16:creationId xmlns:a16="http://schemas.microsoft.com/office/drawing/2014/main" id="{1CF11CCA-64C3-A0FC-DE4B-A99BF99BAEA6}"/>
              </a:ext>
            </a:extLst>
          </p:cNvPr>
          <p:cNvSpPr>
            <a:spLocks noGrp="1"/>
          </p:cNvSpPr>
          <p:nvPr>
            <p:ph idx="1"/>
          </p:nvPr>
        </p:nvSpPr>
        <p:spPr>
          <a:xfrm>
            <a:off x="1" y="1335640"/>
            <a:ext cx="10685123" cy="5522361"/>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area requires a more specialized skillset, leading to fewer overall entry-level positions, but a talented graduate can still find excellent opportunities.</a:t>
            </a:r>
          </a:p>
          <a:p>
            <a:pPr marL="569912" indent="-342900">
              <a:buFont typeface="Wingdings" panose="05000000000000000000" pitchFamily="2" charset="2"/>
              <a:buChar char="§"/>
            </a:pP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Mixed-Signal IC Designer: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While critical for any chip that interacts with the real world (via I/O, data converters, PLLs), the number of mixed-signal designers on a team is typically much smaller than the number of digital designers or DV engineers.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demand is for deep, specialized talent, and companies often prefer candidates with a Master's degree or PhD.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While the opportunities are fewer in number, they are high-value.</a:t>
            </a:r>
          </a:p>
          <a:p>
            <a:pPr marL="569912" indent="-342900">
              <a:buFont typeface="Wingdings" panose="05000000000000000000" pitchFamily="2" charset="2"/>
              <a:buChar char="§"/>
            </a:pPr>
            <a:endPar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108CB1E8-6A5F-A87E-8A37-C84D5CF265F2}"/>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EFE12F3C-34F9-0693-5002-A5F72792D65B}"/>
              </a:ext>
            </a:extLst>
          </p:cNvPr>
          <p:cNvSpPr>
            <a:spLocks noGrp="1"/>
          </p:cNvSpPr>
          <p:nvPr>
            <p:ph type="sldNum" sz="quarter" idx="4"/>
          </p:nvPr>
        </p:nvSpPr>
        <p:spPr/>
        <p:txBody>
          <a:bodyPr/>
          <a:lstStyle/>
          <a:p>
            <a:fld id="{294A09A9-5501-47C1-A89A-A340965A2BE2}" type="slidenum">
              <a:rPr lang="en-US" smtClean="0"/>
              <a:pPr/>
              <a:t>21</a:t>
            </a:fld>
            <a:endParaRPr lang="en-US" dirty="0"/>
          </a:p>
        </p:txBody>
      </p:sp>
    </p:spTree>
    <p:extLst>
      <p:ext uri="{BB962C8B-B14F-4D97-AF65-F5344CB8AC3E}">
        <p14:creationId xmlns:p14="http://schemas.microsoft.com/office/powerpoint/2010/main" val="2996905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7B97D-A779-1138-F650-42A714E82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F5D5B4-D32F-DF1B-4833-BC6C9DD19E5B}"/>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Experience-Required Tier: Lowest Entry-Level Demand</a:t>
            </a:r>
          </a:p>
        </p:txBody>
      </p:sp>
      <p:sp>
        <p:nvSpPr>
          <p:cNvPr id="3" name="Content Placeholder 2">
            <a:extLst>
              <a:ext uri="{FF2B5EF4-FFF2-40B4-BE49-F238E27FC236}">
                <a16:creationId xmlns:a16="http://schemas.microsoft.com/office/drawing/2014/main" id="{F6582315-D6E6-8A34-CD7D-5541D383C541}"/>
              </a:ext>
            </a:extLst>
          </p:cNvPr>
          <p:cNvSpPr>
            <a:spLocks noGrp="1"/>
          </p:cNvSpPr>
          <p:nvPr>
            <p:ph idx="1"/>
          </p:nvPr>
        </p:nvSpPr>
        <p:spPr>
          <a:xfrm>
            <a:off x="1" y="1356189"/>
            <a:ext cx="10685123" cy="5501812"/>
          </a:xfrm>
        </p:spPr>
        <p:txBody>
          <a:bodyPr/>
          <a:lstStyle/>
          <a:p>
            <a:pPr marL="569912" indent="-342900">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role is generally not considered an entry-level position.</a:t>
            </a:r>
          </a:p>
          <a:p>
            <a:pPr marL="569912" indent="-342900">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Systems Engineer</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role requires a broad, cross-functional understanding of hardware, software, and end-user applications.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Because of this, companies almost always hire systems engineers who have several years of experience in a more focused domain first (like design, verification, or software development). </a:t>
            </a:r>
          </a:p>
          <a:p>
            <a:pPr marL="1027112" lvl="1" indent="-342900">
              <a:buFont typeface="Wingdings" panose="05000000000000000000" pitchFamily="2" charset="2"/>
              <a:buChar char="§"/>
            </a:pPr>
            <a:r>
              <a:rPr lang="en-US" sz="18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It is rare to find a true "Systems Engineer" role open to new graduates.</a:t>
            </a:r>
            <a:endPar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A5A036A5-49BA-7860-8E54-2633BDF70318}"/>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CA937360-ED81-0912-913A-4ACBDD174B90}"/>
              </a:ext>
            </a:extLst>
          </p:cNvPr>
          <p:cNvSpPr>
            <a:spLocks noGrp="1"/>
          </p:cNvSpPr>
          <p:nvPr>
            <p:ph type="sldNum" sz="quarter" idx="4"/>
          </p:nvPr>
        </p:nvSpPr>
        <p:spPr/>
        <p:txBody>
          <a:bodyPr/>
          <a:lstStyle/>
          <a:p>
            <a:fld id="{294A09A9-5501-47C1-A89A-A340965A2BE2}" type="slidenum">
              <a:rPr lang="en-US" smtClean="0"/>
              <a:pPr/>
              <a:t>22</a:t>
            </a:fld>
            <a:endParaRPr lang="en-US" dirty="0"/>
          </a:p>
        </p:txBody>
      </p:sp>
    </p:spTree>
    <p:extLst>
      <p:ext uri="{BB962C8B-B14F-4D97-AF65-F5344CB8AC3E}">
        <p14:creationId xmlns:p14="http://schemas.microsoft.com/office/powerpoint/2010/main" val="4045793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4795-B245-ADA2-EF3F-EC723ED41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05D4B2-4579-9D80-A387-C59D981409B3}"/>
              </a:ext>
            </a:extLst>
          </p:cNvPr>
          <p:cNvSpPr>
            <a:spLocks noGrp="1"/>
          </p:cNvSpPr>
          <p:nvPr>
            <p:ph type="title"/>
          </p:nvPr>
        </p:nvSpPr>
        <p:spPr>
          <a:xfrm>
            <a:off x="0" y="0"/>
            <a:ext cx="10933611" cy="827903"/>
          </a:xfrm>
        </p:spPr>
        <p:txBody>
          <a:bodyPr anchor="ct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Conclusion</a:t>
            </a:r>
          </a:p>
        </p:txBody>
      </p:sp>
      <p:sp>
        <p:nvSpPr>
          <p:cNvPr id="3" name="Content Placeholder 2">
            <a:extLst>
              <a:ext uri="{FF2B5EF4-FFF2-40B4-BE49-F238E27FC236}">
                <a16:creationId xmlns:a16="http://schemas.microsoft.com/office/drawing/2014/main" id="{A31FEDC0-C3B7-BFBD-BCCA-E60A695D82BA}"/>
              </a:ext>
            </a:extLst>
          </p:cNvPr>
          <p:cNvSpPr>
            <a:spLocks noGrp="1"/>
          </p:cNvSpPr>
          <p:nvPr>
            <p:ph idx="1"/>
          </p:nvPr>
        </p:nvSpPr>
        <p:spPr>
          <a:xfrm>
            <a:off x="1" y="934949"/>
            <a:ext cx="8866597" cy="2825394"/>
          </a:xfrm>
        </p:spPr>
        <p:txBody>
          <a:bodyPr/>
          <a:lstStyle/>
          <a:p>
            <a:pPr marL="569912" indent="-342900">
              <a:buFont typeface="Wingdings" panose="05000000000000000000" pitchFamily="2" charset="2"/>
              <a:buChar char="§"/>
            </a:pP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For an entry-level candidate looking for the widest range of job opportunities and the highest market demand:</a:t>
            </a:r>
          </a:p>
          <a:p>
            <a:pPr marL="1484312" lvl="2" indent="-342900">
              <a:buFont typeface="Wingdings" panose="05000000000000000000" pitchFamily="2" charset="2"/>
              <a:buChar char="à"/>
            </a:pPr>
            <a:r>
              <a:rPr lang="en-US"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focusing your job search on </a:t>
            </a:r>
            <a:r>
              <a:rPr lang="en-US"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Design Verification (DV) </a:t>
            </a:r>
            <a:r>
              <a:rPr lang="en-US"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and </a:t>
            </a:r>
            <a:r>
              <a:rPr lang="en-US"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Digital RTL Design </a:t>
            </a:r>
            <a:r>
              <a:rPr lang="en-US"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will yield the most results. </a:t>
            </a:r>
          </a:p>
          <a:p>
            <a:pPr marL="1141412" lvl="2"/>
            <a:endParaRPr lang="en-US"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endParaRPr>
          </a:p>
          <a:p>
            <a:pPr marL="569912" indent="-342900">
              <a:buFont typeface="Wingdings" panose="05000000000000000000" pitchFamily="2" charset="2"/>
              <a:buChar char="§"/>
            </a:pP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Physical Design </a:t>
            </a: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and </a:t>
            </a:r>
            <a:r>
              <a:rPr lang="en-US" sz="2000" b="1"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Test Engineering </a:t>
            </a:r>
            <a:r>
              <a:rPr lang="en-US" sz="20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are also excellent, high-demand choices that are fundamental to the industry.</a:t>
            </a:r>
            <a:endParaRPr lang="en-US" sz="1800" dirty="0">
              <a:solidFill>
                <a:schemeClr val="accent1">
                  <a:lumMod val="50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D1B1F5B8-86F6-28FD-D156-357C41599E39}"/>
              </a:ext>
            </a:extLst>
          </p:cNvPr>
          <p:cNvSpPr>
            <a:spLocks noGrp="1"/>
          </p:cNvSpPr>
          <p:nvPr>
            <p:ph type="ftr" sz="quarter" idx="3"/>
          </p:nvPr>
        </p:nvSpPr>
        <p:spPr/>
        <p:txBody>
          <a:bodyPr/>
          <a:lstStyle/>
          <a:p>
            <a:r>
              <a:rPr lang="en-US" dirty="0" err="1"/>
              <a:t>Diancom</a:t>
            </a:r>
            <a:r>
              <a:rPr lang="en-US" dirty="0"/>
              <a:t> Foundation</a:t>
            </a:r>
          </a:p>
        </p:txBody>
      </p:sp>
      <p:sp>
        <p:nvSpPr>
          <p:cNvPr id="5" name="Slide Number Placeholder 4">
            <a:extLst>
              <a:ext uri="{FF2B5EF4-FFF2-40B4-BE49-F238E27FC236}">
                <a16:creationId xmlns:a16="http://schemas.microsoft.com/office/drawing/2014/main" id="{D96C8684-A77F-F9A2-B6F6-08CED1F04F2C}"/>
              </a:ext>
            </a:extLst>
          </p:cNvPr>
          <p:cNvSpPr>
            <a:spLocks noGrp="1"/>
          </p:cNvSpPr>
          <p:nvPr>
            <p:ph type="sldNum" sz="quarter" idx="4"/>
          </p:nvPr>
        </p:nvSpPr>
        <p:spPr/>
        <p:txBody>
          <a:bodyPr/>
          <a:lstStyle/>
          <a:p>
            <a:fld id="{294A09A9-5501-47C1-A89A-A340965A2BE2}" type="slidenum">
              <a:rPr lang="en-US" smtClean="0"/>
              <a:pPr/>
              <a:t>23</a:t>
            </a:fld>
            <a:endParaRPr lang="en-US" dirty="0"/>
          </a:p>
        </p:txBody>
      </p:sp>
      <p:sp>
        <p:nvSpPr>
          <p:cNvPr id="6" name="Title 1">
            <a:extLst>
              <a:ext uri="{FF2B5EF4-FFF2-40B4-BE49-F238E27FC236}">
                <a16:creationId xmlns:a16="http://schemas.microsoft.com/office/drawing/2014/main" id="{2E9CB628-82AA-5651-B3FE-AE0F80A707D6}"/>
              </a:ext>
            </a:extLst>
          </p:cNvPr>
          <p:cNvSpPr txBox="1">
            <a:spLocks/>
          </p:cNvSpPr>
          <p:nvPr/>
        </p:nvSpPr>
        <p:spPr>
          <a:xfrm>
            <a:off x="-1" y="3760342"/>
            <a:ext cx="10933611" cy="827903"/>
          </a:xfrm>
          <a:prstGeom prst="rect">
            <a:avLst/>
          </a:prstGeom>
        </p:spPr>
        <p:txBody>
          <a:bodyPr vert="horz" lIns="91440" tIns="45720" rIns="91440" bIns="45720" rtlCol="0" anchor="ctr">
            <a:noAutofit/>
          </a:bodyPr>
          <a:lstStyle>
            <a:lvl1pPr algn="l" defTabSz="914400" rtl="0" eaLnBrk="1" latinLnBrk="0" hangingPunct="1">
              <a:lnSpc>
                <a:spcPct val="80000"/>
              </a:lnSpc>
              <a:spcBef>
                <a:spcPct val="0"/>
              </a:spcBef>
              <a:buNone/>
              <a:defRPr sz="4200" b="1" kern="1200">
                <a:solidFill>
                  <a:schemeClr val="tx1"/>
                </a:solidFill>
                <a:latin typeface="+mj-lt"/>
                <a:ea typeface="+mj-ea"/>
                <a:cs typeface="+mj-cs"/>
              </a:defRPr>
            </a:lvl1pPr>
          </a:lstStyle>
          <a:p>
            <a:pPr>
              <a:lnSpc>
                <a:spcPct val="100000"/>
              </a:lnSpc>
            </a:pPr>
            <a:r>
              <a:rPr lang="en-US" sz="3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Q&amp;A and Next Steps</a:t>
            </a:r>
          </a:p>
        </p:txBody>
      </p:sp>
      <p:sp>
        <p:nvSpPr>
          <p:cNvPr id="7" name="Content Placeholder 2">
            <a:extLst>
              <a:ext uri="{FF2B5EF4-FFF2-40B4-BE49-F238E27FC236}">
                <a16:creationId xmlns:a16="http://schemas.microsoft.com/office/drawing/2014/main" id="{F47B99BE-A068-A81C-3218-0D6933C5E8D7}"/>
              </a:ext>
            </a:extLst>
          </p:cNvPr>
          <p:cNvSpPr txBox="1">
            <a:spLocks/>
          </p:cNvSpPr>
          <p:nvPr/>
        </p:nvSpPr>
        <p:spPr>
          <a:xfrm>
            <a:off x="0" y="4674743"/>
            <a:ext cx="10933611" cy="218325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223838">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Any questions about the roles, challenges, or the overall SOC development process?</a:t>
            </a:r>
          </a:p>
          <a:p>
            <a:pPr marL="457200" indent="-223838">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Excited to embark on this learning journey?</a:t>
            </a:r>
          </a:p>
          <a:p>
            <a:pPr marL="457200" indent="-223838">
              <a:buFont typeface="Wingdings" panose="05000000000000000000" pitchFamily="2" charset="2"/>
              <a:buChar char="§"/>
            </a:pPr>
            <a:r>
              <a:rPr lang="en-US" sz="20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The next step is diving into our first technical course.</a:t>
            </a:r>
          </a:p>
          <a:p>
            <a:pPr marL="457200" indent="-223838">
              <a:buFont typeface="Wingdings" panose="05000000000000000000" pitchFamily="2" charset="2"/>
              <a:buChar char="§"/>
            </a:pPr>
            <a:r>
              <a:rPr lang="en-US" sz="20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Thank you!</a:t>
            </a:r>
            <a:endParaRPr lang="en-US" b="1" dirty="0"/>
          </a:p>
        </p:txBody>
      </p:sp>
    </p:spTree>
    <p:extLst>
      <p:ext uri="{BB962C8B-B14F-4D97-AF65-F5344CB8AC3E}">
        <p14:creationId xmlns:p14="http://schemas.microsoft.com/office/powerpoint/2010/main" val="3544622847"/>
      </p:ext>
    </p:extLst>
  </p:cSld>
  <p:clrMapOvr>
    <a:masterClrMapping/>
  </p:clrMapOvr>
</p:sld>
</file>

<file path=ppt/theme/theme1.xml><?xml version="1.0" encoding="utf-8"?>
<a:theme xmlns:a="http://schemas.openxmlformats.org/drawingml/2006/main" name="Custom">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45331398_Win32_SL_V13" id="{C59E605D-C281-4A06-BDA0-E97A35AC3AA8}" vid="{25D1D206-DA25-4050-926A-BD6D3A1B506F}"/>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E98C35-9ECE-4425-BCBA-00E118C705C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AA6A711-2C3F-4EC0-B88B-62D740851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A8381C-73EB-48EA-B45F-7B7C8C7DF409}">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{E61086AB-3A2E-4DDA-977D-1A7999083E0D}tf45331398_win32</Template>
  <TotalTime>1400</TotalTime>
  <Words>3286</Words>
  <Application>Microsoft Office PowerPoint</Application>
  <PresentationFormat>Widescreen</PresentationFormat>
  <Paragraphs>274</Paragraphs>
  <Slides>23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Aptos</vt:lpstr>
      <vt:lpstr>Aptos Display</vt:lpstr>
      <vt:lpstr>Arial</vt:lpstr>
      <vt:lpstr>Calibri</vt:lpstr>
      <vt:lpstr>Tenorite</vt:lpstr>
      <vt:lpstr>Wingdings</vt:lpstr>
      <vt:lpstr>Custom</vt:lpstr>
      <vt:lpstr>Custom Design</vt:lpstr>
      <vt:lpstr>Roles &amp; Journey in  Modern SOC Development - IC Development Career Guide</vt:lpstr>
      <vt:lpstr>Welcome &amp; Why We're Here</vt:lpstr>
      <vt:lpstr>Module 1: Career Choice &amp; Self Assessment</vt:lpstr>
      <vt:lpstr>Career Paths Options in IC Development Field</vt:lpstr>
      <vt:lpstr>Digital RTL Designer</vt:lpstr>
      <vt:lpstr>Design Verification (DV) Engineer </vt:lpstr>
      <vt:lpstr>SOC (System on a Chip) Architect</vt:lpstr>
      <vt:lpstr>AI Hardware Architect </vt:lpstr>
      <vt:lpstr>Hardware Security Architect </vt:lpstr>
      <vt:lpstr>Mixed-Signal IC Designer</vt:lpstr>
      <vt:lpstr>Physical Design (PD) Engineer</vt:lpstr>
      <vt:lpstr>Systems Engineer</vt:lpstr>
      <vt:lpstr>Systems Engineer</vt:lpstr>
      <vt:lpstr>FAQ: Best fit role for a non-native English speaker</vt:lpstr>
      <vt:lpstr>The Best Fit: Digital RTL Designer / DV Engineer</vt:lpstr>
      <vt:lpstr>Roles to Reconsider (The Architect Path)</vt:lpstr>
      <vt:lpstr>Your Path to High Career and Income Potential</vt:lpstr>
      <vt:lpstr>FAQ: Top Areas In Market Demand and Job Opportunities</vt:lpstr>
      <vt:lpstr>Top Tier: Highest Demand</vt:lpstr>
      <vt:lpstr>Strong Second Tier: High &amp; Steady Demand</vt:lpstr>
      <vt:lpstr>Niche Tier: Good Demand, Fewer Openings</vt:lpstr>
      <vt:lpstr>Experience-Required Tier: Lowest Entry-Level Demand</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Tuan Nguyen</dc:creator>
  <cp:lastModifiedBy>Tuan Nguyen</cp:lastModifiedBy>
  <cp:revision>3</cp:revision>
  <dcterms:created xsi:type="dcterms:W3CDTF">2025-03-27T04:55:43Z</dcterms:created>
  <dcterms:modified xsi:type="dcterms:W3CDTF">2025-09-25T15:52:46Z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